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6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  <p:sldMasterId id="2147483655" r:id="rId2"/>
    <p:sldMasterId id="2147483664" r:id="rId3"/>
    <p:sldMasterId id="2147483671" r:id="rId4"/>
    <p:sldMasterId id="2147483674" r:id="rId5"/>
    <p:sldMasterId id="2147483681" r:id="rId6"/>
    <p:sldMasterId id="2147483840" r:id="rId7"/>
  </p:sldMasterIdLst>
  <p:notesMasterIdLst>
    <p:notesMasterId r:id="rId19"/>
  </p:notesMasterIdLst>
  <p:sldIdLst>
    <p:sldId id="256" r:id="rId8"/>
    <p:sldId id="259" r:id="rId9"/>
    <p:sldId id="260" r:id="rId10"/>
    <p:sldId id="261" r:id="rId11"/>
    <p:sldId id="262" r:id="rId12"/>
    <p:sldId id="264" r:id="rId13"/>
    <p:sldId id="269" r:id="rId14"/>
    <p:sldId id="270" r:id="rId15"/>
    <p:sldId id="271" r:id="rId16"/>
    <p:sldId id="272" r:id="rId17"/>
    <p:sldId id="277" r:id="rId18"/>
  </p:sldIdLst>
  <p:sldSz cx="12192000" cy="6858000"/>
  <p:notesSz cx="7010400" cy="9296400"/>
  <p:embeddedFontLst>
    <p:embeddedFont>
      <p:font typeface="Arial Black" panose="020B0A04020102020204" pitchFamily="34" charset="0"/>
      <p:regular r:id="rId2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Georgia" panose="02040502050405020303" pitchFamily="18" charset="0"/>
      <p:regular r:id="rId26"/>
      <p:bold r:id="rId27"/>
      <p:italic r:id="rId28"/>
      <p:boldItalic r:id="rId29"/>
    </p:embeddedFont>
    <p:embeddedFont>
      <p:font typeface="Helvetica Neue" panose="020B0604020202020204" charset="0"/>
      <p:regular r:id="rId30"/>
      <p:bold r:id="rId31"/>
      <p:italic r:id="rId32"/>
      <p:boldItalic r:id="rId33"/>
    </p:embeddedFont>
    <p:embeddedFont>
      <p:font typeface="Open Sans" panose="020B0606030504020204" pitchFamily="34" charset="0"/>
      <p:regular r:id="rId34"/>
      <p:bold r:id="rId35"/>
      <p:italic r:id="rId36"/>
      <p:boldItalic r:id="rId37"/>
    </p:embeddedFont>
    <p:embeddedFont>
      <p:font typeface="Open Sans Light" panose="020B0306030504020204" pitchFamily="3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0" roundtripDataSignature="AMtx7mjUrdT/2M8iDBuaIajyAalk1VqyV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50" Type="http://customschemas.google.com/relationships/presentationmetadata" Target="metadata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font" Target="fonts/font22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7" name="Google Shape;2237;g30084195a1b_0_9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8" name="Google Shape;2238;g30084195a1b_0_95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93275" rIns="93275" bIns="93275" anchor="t" anchorCtr="0">
            <a:noAutofit/>
          </a:bodyPr>
          <a:lstStyle/>
          <a:p>
            <a:pPr marL="46990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" name="Google Shape;2561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2" name="Google Shape;2562;p77:notes"/>
          <p:cNvSpPr txBox="1">
            <a:spLocks noGrp="1"/>
          </p:cNvSpPr>
          <p:nvPr>
            <p:ph type="body" idx="1"/>
          </p:nvPr>
        </p:nvSpPr>
        <p:spPr>
          <a:xfrm>
            <a:off x="993775" y="3271838"/>
            <a:ext cx="7943850" cy="2676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63" name="Google Shape;2563;p77:notes"/>
          <p:cNvSpPr txBox="1">
            <a:spLocks noGrp="1"/>
          </p:cNvSpPr>
          <p:nvPr>
            <p:ph type="sldNum" idx="12"/>
          </p:nvPr>
        </p:nvSpPr>
        <p:spPr>
          <a:xfrm>
            <a:off x="5626100" y="6456363"/>
            <a:ext cx="4303713" cy="341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0" name="Google Shape;2760;g3008bb0980f_8_75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61" name="Google Shape;2761;g3008bb0980f_8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4" name="Google Shape;2264;g300313b26de_0_109:notes"/>
          <p:cNvSpPr txBox="1">
            <a:spLocks noGrp="1"/>
          </p:cNvSpPr>
          <p:nvPr>
            <p:ph type="body" idx="1"/>
          </p:nvPr>
        </p:nvSpPr>
        <p:spPr>
          <a:xfrm>
            <a:off x="701040" y="4473891"/>
            <a:ext cx="5608200" cy="36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93275" rIns="93275" bIns="93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65" name="Google Shape;2265;g300313b26de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62050"/>
            <a:ext cx="5578475" cy="3138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300313b26de_0_1303:notes"/>
          <p:cNvSpPr txBox="1">
            <a:spLocks noGrp="1"/>
          </p:cNvSpPr>
          <p:nvPr>
            <p:ph type="body" idx="1"/>
          </p:nvPr>
        </p:nvSpPr>
        <p:spPr>
          <a:xfrm>
            <a:off x="701040" y="4473891"/>
            <a:ext cx="5608200" cy="36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93275" rIns="93275" bIns="93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75" name="Google Shape;2275;g300313b26de_0_1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62050"/>
            <a:ext cx="5578475" cy="3138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9" name="Google Shape;2299;g300313b26de_0_1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00" name="Google Shape;2300;g300313b26de_0_132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93275" rIns="93275" bIns="93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8" name="Google Shape;2328;g300313b26de_0_1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9" name="Google Shape;2329;g300313b26de_0_135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93275" rIns="93275" bIns="93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6" name="Google Shape;2376;g300313b26de_0_1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7" name="Google Shape;2377;g300313b26de_0_136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93275" rIns="93275" bIns="93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2" name="Google Shape;2492;g300313b26de_0_3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3" name="Google Shape;2493;g300313b26de_0_339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93275" rIns="93275" bIns="93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4" name="Google Shape;252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5" name="Google Shape;252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" name="Google Shape;2529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0" name="Google Shape;2530;p75:notes"/>
          <p:cNvSpPr txBox="1">
            <a:spLocks noGrp="1"/>
          </p:cNvSpPr>
          <p:nvPr>
            <p:ph type="body" idx="1"/>
          </p:nvPr>
        </p:nvSpPr>
        <p:spPr>
          <a:xfrm>
            <a:off x="993775" y="3271838"/>
            <a:ext cx="7943850" cy="2676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31" name="Google Shape;2531;p75:notes"/>
          <p:cNvSpPr txBox="1">
            <a:spLocks noGrp="1"/>
          </p:cNvSpPr>
          <p:nvPr>
            <p:ph type="sldNum" idx="12"/>
          </p:nvPr>
        </p:nvSpPr>
        <p:spPr>
          <a:xfrm>
            <a:off x="5626100" y="6456363"/>
            <a:ext cx="4303713" cy="341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2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 1">
  <p:cSld name="Orange 1">
    <p:bg>
      <p:bgPr>
        <a:solidFill>
          <a:srgbClr val="002D62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95"/>
          <p:cNvSpPr/>
          <p:nvPr/>
        </p:nvSpPr>
        <p:spPr>
          <a:xfrm>
            <a:off x="0" y="0"/>
            <a:ext cx="10928405" cy="6203219"/>
          </a:xfrm>
          <a:custGeom>
            <a:avLst/>
            <a:gdLst/>
            <a:ahLst/>
            <a:cxnLst/>
            <a:rect l="l" t="t" r="r" b="b"/>
            <a:pathLst>
              <a:path w="1612652" h="915379" extrusionOk="0">
                <a:moveTo>
                  <a:pt x="1612652" y="19"/>
                </a:moveTo>
                <a:lnTo>
                  <a:pt x="1292066" y="19"/>
                </a:lnTo>
                <a:cubicBezTo>
                  <a:pt x="1292630" y="45532"/>
                  <a:pt x="1288976" y="91741"/>
                  <a:pt x="1280800" y="138196"/>
                </a:cubicBezTo>
                <a:cubicBezTo>
                  <a:pt x="1217015" y="500207"/>
                  <a:pt x="901816" y="755049"/>
                  <a:pt x="546021" y="755049"/>
                </a:cubicBezTo>
                <a:cubicBezTo>
                  <a:pt x="503014" y="755049"/>
                  <a:pt x="459460" y="751338"/>
                  <a:pt x="415624" y="743633"/>
                </a:cubicBezTo>
                <a:cubicBezTo>
                  <a:pt x="249943" y="714509"/>
                  <a:pt x="106717" y="632940"/>
                  <a:pt x="0" y="519064"/>
                </a:cubicBezTo>
                <a:lnTo>
                  <a:pt x="0" y="747495"/>
                </a:lnTo>
                <a:cubicBezTo>
                  <a:pt x="114516" y="821453"/>
                  <a:pt x="245441" y="874218"/>
                  <a:pt x="388177" y="899311"/>
                </a:cubicBezTo>
                <a:cubicBezTo>
                  <a:pt x="449797" y="910143"/>
                  <a:pt x="511114" y="915380"/>
                  <a:pt x="571585" y="915380"/>
                </a:cubicBezTo>
                <a:cubicBezTo>
                  <a:pt x="1072150" y="915380"/>
                  <a:pt x="1515654" y="556835"/>
                  <a:pt x="1605418" y="47378"/>
                </a:cubicBezTo>
                <a:cubicBezTo>
                  <a:pt x="1608206" y="31573"/>
                  <a:pt x="1610598" y="15767"/>
                  <a:pt x="1612652" y="0"/>
                </a:cubicBezTo>
              </a:path>
            </a:pathLst>
          </a:custGeom>
          <a:gradFill>
            <a:gsLst>
              <a:gs pos="0">
                <a:srgbClr val="FFFFFF">
                  <a:alpha val="69803"/>
                </a:srgbClr>
              </a:gs>
              <a:gs pos="100000">
                <a:srgbClr val="FFFFFF">
                  <a:alpha val="69803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95"/>
          <p:cNvSpPr txBox="1">
            <a:spLocks noGrp="1"/>
          </p:cNvSpPr>
          <p:nvPr>
            <p:ph type="title"/>
          </p:nvPr>
        </p:nvSpPr>
        <p:spPr>
          <a:xfrm>
            <a:off x="663166" y="638934"/>
            <a:ext cx="8257600" cy="2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6399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6399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6399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6399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6399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6399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6399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6399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6399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14" name="Google Shape;14;p95"/>
          <p:cNvSpPr txBox="1">
            <a:spLocks noGrp="1"/>
          </p:cNvSpPr>
          <p:nvPr>
            <p:ph type="subTitle" idx="1"/>
          </p:nvPr>
        </p:nvSpPr>
        <p:spPr>
          <a:xfrm>
            <a:off x="663167" y="3415067"/>
            <a:ext cx="73416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666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666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666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666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666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666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666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666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666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5" name="Google Shape;15;p9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61487" y="5970877"/>
            <a:ext cx="1519392" cy="578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0"/>
          <p:cNvSpPr/>
          <p:nvPr/>
        </p:nvSpPr>
        <p:spPr>
          <a:xfrm>
            <a:off x="349250" y="1428649"/>
            <a:ext cx="11493829" cy="5079772"/>
          </a:xfrm>
          <a:custGeom>
            <a:avLst/>
            <a:gdLst/>
            <a:ahLst/>
            <a:cxnLst/>
            <a:rect l="l" t="t" r="r" b="b"/>
            <a:pathLst>
              <a:path w="18952845" h="8376920" extrusionOk="0">
                <a:moveTo>
                  <a:pt x="18952302" y="0"/>
                </a:moveTo>
                <a:lnTo>
                  <a:pt x="0" y="0"/>
                </a:lnTo>
                <a:lnTo>
                  <a:pt x="0" y="7957433"/>
                </a:lnTo>
                <a:lnTo>
                  <a:pt x="6551" y="8199826"/>
                </a:lnTo>
                <a:lnTo>
                  <a:pt x="52409" y="8324298"/>
                </a:lnTo>
                <a:lnTo>
                  <a:pt x="176881" y="8370157"/>
                </a:lnTo>
                <a:lnTo>
                  <a:pt x="419275" y="8376708"/>
                </a:lnTo>
                <a:lnTo>
                  <a:pt x="18952302" y="8376708"/>
                </a:lnTo>
                <a:lnTo>
                  <a:pt x="18952302" y="0"/>
                </a:lnTo>
                <a:close/>
              </a:path>
            </a:pathLst>
          </a:custGeom>
          <a:solidFill>
            <a:srgbClr val="E5E5E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endParaRPr sz="1092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100"/>
          <p:cNvSpPr/>
          <p:nvPr/>
        </p:nvSpPr>
        <p:spPr>
          <a:xfrm>
            <a:off x="349250" y="349225"/>
            <a:ext cx="11493829" cy="952650"/>
          </a:xfrm>
          <a:custGeom>
            <a:avLst/>
            <a:gdLst/>
            <a:ahLst/>
            <a:cxnLst/>
            <a:rect l="l" t="t" r="r" b="b"/>
            <a:pathLst>
              <a:path w="18952845" h="1570989" extrusionOk="0">
                <a:moveTo>
                  <a:pt x="18533027" y="0"/>
                </a:moveTo>
                <a:lnTo>
                  <a:pt x="0" y="0"/>
                </a:lnTo>
                <a:lnTo>
                  <a:pt x="0" y="1570632"/>
                </a:lnTo>
                <a:lnTo>
                  <a:pt x="18952302" y="1570632"/>
                </a:lnTo>
                <a:lnTo>
                  <a:pt x="18952302" y="419275"/>
                </a:lnTo>
                <a:lnTo>
                  <a:pt x="18945751" y="176881"/>
                </a:lnTo>
                <a:lnTo>
                  <a:pt x="18899893" y="52409"/>
                </a:lnTo>
                <a:lnTo>
                  <a:pt x="18775420" y="6551"/>
                </a:lnTo>
                <a:lnTo>
                  <a:pt x="18533027" y="0"/>
                </a:lnTo>
                <a:close/>
              </a:path>
            </a:pathLst>
          </a:custGeom>
          <a:solidFill>
            <a:srgbClr val="F5846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endParaRPr sz="1092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" name="Google Shape;67;p1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06277" y="686736"/>
            <a:ext cx="3995305" cy="1920628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00"/>
          <p:cNvSpPr txBox="1">
            <a:spLocks noGrp="1"/>
          </p:cNvSpPr>
          <p:nvPr>
            <p:ph type="title"/>
          </p:nvPr>
        </p:nvSpPr>
        <p:spPr>
          <a:xfrm>
            <a:off x="820444" y="559790"/>
            <a:ext cx="10551113" cy="510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43" b="1" i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0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0"/>
          <p:cNvSpPr txBox="1">
            <a:spLocks noGrp="1"/>
          </p:cNvSpPr>
          <p:nvPr>
            <p:ph type="body" idx="2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0"/>
          <p:cNvSpPr txBox="1">
            <a:spLocks noGrp="1"/>
          </p:cNvSpPr>
          <p:nvPr>
            <p:ph type="ftr" idx="11"/>
          </p:nvPr>
        </p:nvSpPr>
        <p:spPr>
          <a:xfrm>
            <a:off x="4145280" y="6377941"/>
            <a:ext cx="3901440" cy="16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00"/>
          <p:cNvSpPr txBox="1">
            <a:spLocks noGrp="1"/>
          </p:cNvSpPr>
          <p:nvPr>
            <p:ph type="dt" idx="10"/>
          </p:nvPr>
        </p:nvSpPr>
        <p:spPr>
          <a:xfrm>
            <a:off x="609600" y="6377941"/>
            <a:ext cx="2804160" cy="16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00"/>
          <p:cNvSpPr txBox="1">
            <a:spLocks noGrp="1"/>
          </p:cNvSpPr>
          <p:nvPr>
            <p:ph type="sldNum" idx="12"/>
          </p:nvPr>
        </p:nvSpPr>
        <p:spPr>
          <a:xfrm>
            <a:off x="8778241" y="6377941"/>
            <a:ext cx="2804160" cy="16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4" name="Google Shape;2174;g3008bb0980f_8_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5" name="Google Shape;2175;g3008bb0980f_8_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76" name="Google Shape;2176;g3008bb0980f_8_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7" name="Google Shape;2177;g3008bb0980f_8_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8" name="Google Shape;2178;g3008bb0980f_8_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0" name="Google Shape;2180;g3008bb0980f_8_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1" name="Google Shape;2181;g3008bb0980f_8_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182" name="Google Shape;2182;g3008bb0980f_8_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3" name="Google Shape;2183;g3008bb0980f_8_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4" name="Google Shape;2184;g3008bb0980f_8_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Google Shape;2186;g3008bb0980f_8_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7" name="Google Shape;2187;g3008bb0980f_8_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88" name="Google Shape;2188;g3008bb0980f_8_2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89" name="Google Shape;2189;g3008bb0980f_8_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0" name="Google Shape;2190;g3008bb0980f_8_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1" name="Google Shape;2191;g3008bb0980f_8_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3" name="Google Shape;2193;g3008bb0980f_8_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4" name="Google Shape;2194;g3008bb0980f_8_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195" name="Google Shape;2195;g3008bb0980f_8_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6" name="Google Shape;2196;g3008bb0980f_8_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197" name="Google Shape;2197;g3008bb0980f_8_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8" name="Google Shape;2198;g3008bb0980f_8_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9" name="Google Shape;2199;g3008bb0980f_8_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0" name="Google Shape;2200;g3008bb0980f_8_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2" name="Google Shape;2202;g3008bb0980f_8_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3" name="Google Shape;2203;g3008bb0980f_8_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4" name="Google Shape;2204;g3008bb0980f_8_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5" name="Google Shape;2205;g3008bb0980f_8_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7" name="Google Shape;2207;g3008bb0980f_8_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8" name="Google Shape;2208;g3008bb0980f_8_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9" name="Google Shape;2209;g3008bb0980f_8_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" name="Google Shape;2211;g3008bb0980f_8_4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2" name="Google Shape;2212;g3008bb0980f_8_4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213" name="Google Shape;2213;g3008bb0980f_8_4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214" name="Google Shape;2214;g3008bb0980f_8_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5" name="Google Shape;2215;g3008bb0980f_8_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6" name="Google Shape;2216;g3008bb0980f_8_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8" name="Google Shape;2218;g3008bb0980f_8_5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9" name="Google Shape;2219;g3008bb0980f_8_5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220" name="Google Shape;2220;g3008bb0980f_8_5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221" name="Google Shape;2221;g3008bb0980f_8_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2" name="Google Shape;2222;g3008bb0980f_8_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3" name="Google Shape;2223;g3008bb0980f_8_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5" name="Google Shape;2225;g3008bb0980f_8_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6" name="Google Shape;2226;g3008bb0980f_8_6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27" name="Google Shape;2227;g3008bb0980f_8_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8" name="Google Shape;2228;g3008bb0980f_8_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9" name="Google Shape;2229;g3008bb0980f_8_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1" name="Google Shape;2231;g3008bb0980f_8_6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g3008bb0980f_8_6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33" name="Google Shape;2233;g3008bb0980f_8_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4" name="Google Shape;2234;g3008bb0980f_8_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5" name="Google Shape;2235;g3008bb0980f_8_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01"/>
          <p:cNvSpPr/>
          <p:nvPr/>
        </p:nvSpPr>
        <p:spPr>
          <a:xfrm>
            <a:off x="171449" y="224736"/>
            <a:ext cx="11868523" cy="6404394"/>
          </a:xfrm>
          <a:custGeom>
            <a:avLst/>
            <a:gdLst/>
            <a:ahLst/>
            <a:cxnLst/>
            <a:rect l="l" t="t" r="r" b="b"/>
            <a:pathLst>
              <a:path w="19570700" h="10561320" extrusionOk="0">
                <a:moveTo>
                  <a:pt x="19570084" y="0"/>
                </a:moveTo>
                <a:lnTo>
                  <a:pt x="0" y="0"/>
                </a:lnTo>
                <a:lnTo>
                  <a:pt x="0" y="10560997"/>
                </a:lnTo>
                <a:lnTo>
                  <a:pt x="19570084" y="10560997"/>
                </a:lnTo>
                <a:lnTo>
                  <a:pt x="19570084" y="0"/>
                </a:ln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endParaRPr sz="1092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" name="Google Shape;76;p10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5750" y="224736"/>
            <a:ext cx="11753849" cy="6404198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01"/>
          <p:cNvSpPr txBox="1">
            <a:spLocks noGrp="1"/>
          </p:cNvSpPr>
          <p:nvPr>
            <p:ph type="title"/>
          </p:nvPr>
        </p:nvSpPr>
        <p:spPr>
          <a:xfrm>
            <a:off x="820444" y="559790"/>
            <a:ext cx="10551113" cy="510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43" b="1" i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01"/>
          <p:cNvSpPr txBox="1">
            <a:spLocks noGrp="1"/>
          </p:cNvSpPr>
          <p:nvPr>
            <p:ph type="ftr" idx="11"/>
          </p:nvPr>
        </p:nvSpPr>
        <p:spPr>
          <a:xfrm>
            <a:off x="4145280" y="6377941"/>
            <a:ext cx="3901440" cy="16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01"/>
          <p:cNvSpPr txBox="1">
            <a:spLocks noGrp="1"/>
          </p:cNvSpPr>
          <p:nvPr>
            <p:ph type="dt" idx="10"/>
          </p:nvPr>
        </p:nvSpPr>
        <p:spPr>
          <a:xfrm>
            <a:off x="609600" y="6377941"/>
            <a:ext cx="2804160" cy="16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01"/>
          <p:cNvSpPr txBox="1">
            <a:spLocks noGrp="1"/>
          </p:cNvSpPr>
          <p:nvPr>
            <p:ph type="sldNum" idx="12"/>
          </p:nvPr>
        </p:nvSpPr>
        <p:spPr>
          <a:xfrm>
            <a:off x="8778241" y="6377941"/>
            <a:ext cx="2804160" cy="16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 1">
  <p:cSld name="Blank 1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00313b26de_0_104"/>
          <p:cNvSpPr>
            <a:spLocks noGrp="1"/>
          </p:cNvSpPr>
          <p:nvPr>
            <p:ph type="pic" idx="2"/>
          </p:nvPr>
        </p:nvSpPr>
        <p:spPr>
          <a:xfrm>
            <a:off x="7390633" y="0"/>
            <a:ext cx="48012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83" name="Google Shape;83;g300313b26de_0_104"/>
          <p:cNvSpPr txBox="1">
            <a:spLocks noGrp="1"/>
          </p:cNvSpPr>
          <p:nvPr>
            <p:ph type="sldNum" idx="12"/>
          </p:nvPr>
        </p:nvSpPr>
        <p:spPr>
          <a:xfrm>
            <a:off x="11" y="6333189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4" name="Google Shape;84;g300313b26de_0_104"/>
          <p:cNvSpPr txBox="1">
            <a:spLocks noGrp="1"/>
          </p:cNvSpPr>
          <p:nvPr>
            <p:ph type="title"/>
          </p:nvPr>
        </p:nvSpPr>
        <p:spPr>
          <a:xfrm>
            <a:off x="1729600" y="1091000"/>
            <a:ext cx="5466300" cy="46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Calibri"/>
              <a:buNone/>
              <a:defRPr sz="6133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5" name="Google Shape;85;g300313b26de_0_10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64687" y="6174076"/>
            <a:ext cx="1519392" cy="578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 1 1">
  <p:cSld name="BLANK_1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00313b26de_0_141"/>
          <p:cNvSpPr>
            <a:spLocks noGrp="1"/>
          </p:cNvSpPr>
          <p:nvPr>
            <p:ph type="pic" idx="2"/>
          </p:nvPr>
        </p:nvSpPr>
        <p:spPr>
          <a:xfrm>
            <a:off x="7390633" y="0"/>
            <a:ext cx="48012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88" name="Google Shape;88;g300313b26de_0_141"/>
          <p:cNvSpPr txBox="1">
            <a:spLocks noGrp="1"/>
          </p:cNvSpPr>
          <p:nvPr>
            <p:ph type="sldNum" idx="12"/>
          </p:nvPr>
        </p:nvSpPr>
        <p:spPr>
          <a:xfrm>
            <a:off x="11" y="6333189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9" name="Google Shape;89;g300313b26de_0_141"/>
          <p:cNvSpPr txBox="1">
            <a:spLocks noGrp="1"/>
          </p:cNvSpPr>
          <p:nvPr>
            <p:ph type="title"/>
          </p:nvPr>
        </p:nvSpPr>
        <p:spPr>
          <a:xfrm>
            <a:off x="1729600" y="1091000"/>
            <a:ext cx="5466300" cy="46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Font typeface="Arial"/>
              <a:buNone/>
              <a:defRPr sz="6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90" name="Google Shape;90;g300313b26de_0_1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64687" y="6174076"/>
            <a:ext cx="1519392" cy="578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 2">
  <p:cSld name="BLANK_2">
    <p:bg>
      <p:bgPr>
        <a:solidFill>
          <a:schemeClr val="lt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00313b26de_0_177"/>
          <p:cNvSpPr txBox="1">
            <a:spLocks noGrp="1"/>
          </p:cNvSpPr>
          <p:nvPr>
            <p:ph type="sldNum" idx="12"/>
          </p:nvPr>
        </p:nvSpPr>
        <p:spPr>
          <a:xfrm>
            <a:off x="11480233" y="6528133"/>
            <a:ext cx="566100" cy="2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sz="1900" i="0">
              <a:solidFill>
                <a:srgbClr val="000000"/>
              </a:solidFill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se en page personnalisée 1">
  <p:cSld name="CUSTOM_10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g300313b26de_0_2395"/>
          <p:cNvPicPr preferRelativeResize="0"/>
          <p:nvPr/>
        </p:nvPicPr>
        <p:blipFill rotWithShape="1">
          <a:blip r:embed="rId2">
            <a:alphaModFix/>
          </a:blip>
          <a:srcRect l="394" t="16124" r="1015" b="45374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g300313b26de_0_2395"/>
          <p:cNvSpPr txBox="1"/>
          <p:nvPr/>
        </p:nvSpPr>
        <p:spPr>
          <a:xfrm>
            <a:off x="1205967" y="608867"/>
            <a:ext cx="4786800" cy="3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GB" sz="45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Corporate</a:t>
            </a:r>
            <a:endParaRPr sz="4500" b="0" i="0" u="none" strike="noStrike" cap="none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GB" sz="45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presentation</a:t>
            </a:r>
            <a:endParaRPr sz="4500" b="0" i="0" u="none" strike="noStrike" cap="none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700" b="0" i="0" u="none" strike="noStrike" cap="none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97" name="Google Shape;97;g300313b26de_0_23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6719" y="2899503"/>
            <a:ext cx="3516033" cy="1937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g300313b26de_0_23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58287" y="5767676"/>
            <a:ext cx="1519392" cy="578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636">
          <p15:clr>
            <a:srgbClr val="E46962"/>
          </p15:clr>
        </p15:guide>
        <p15:guide id="2" pos="3775">
          <p15:clr>
            <a:srgbClr val="E46962"/>
          </p15:clr>
        </p15:guide>
        <p15:guide id="3" orient="horz" pos="3431">
          <p15:clr>
            <a:srgbClr val="E46962"/>
          </p15:clr>
        </p15:guide>
        <p15:guide id="4" orient="horz" pos="2709">
          <p15:clr>
            <a:srgbClr val="E46962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 1">
  <p:cSld name="BLANK_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00313b26de_0_2400"/>
          <p:cNvSpPr>
            <a:spLocks noGrp="1"/>
          </p:cNvSpPr>
          <p:nvPr>
            <p:ph type="pic" idx="2"/>
          </p:nvPr>
        </p:nvSpPr>
        <p:spPr>
          <a:xfrm>
            <a:off x="7390633" y="0"/>
            <a:ext cx="48012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01" name="Google Shape;101;g300313b26de_0_2400"/>
          <p:cNvSpPr txBox="1">
            <a:spLocks noGrp="1"/>
          </p:cNvSpPr>
          <p:nvPr>
            <p:ph type="sldNum" idx="12"/>
          </p:nvPr>
        </p:nvSpPr>
        <p:spPr>
          <a:xfrm>
            <a:off x="11" y="6333189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2" name="Google Shape;102;g300313b26de_0_2400"/>
          <p:cNvSpPr txBox="1">
            <a:spLocks noGrp="1"/>
          </p:cNvSpPr>
          <p:nvPr>
            <p:ph type="title"/>
          </p:nvPr>
        </p:nvSpPr>
        <p:spPr>
          <a:xfrm>
            <a:off x="1729600" y="1091000"/>
            <a:ext cx="5466300" cy="46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Font typeface="Arial"/>
              <a:buNone/>
              <a:defRPr sz="6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03" name="Google Shape;103;g300313b26de_0_24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64687" y="6174076"/>
            <a:ext cx="1519392" cy="578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 2">
  <p:cSld name="BLANK_2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0313b26de_0_2405"/>
          <p:cNvSpPr txBox="1">
            <a:spLocks noGrp="1"/>
          </p:cNvSpPr>
          <p:nvPr>
            <p:ph type="sldNum" idx="12"/>
          </p:nvPr>
        </p:nvSpPr>
        <p:spPr>
          <a:xfrm>
            <a:off x="11" y="6333189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06" name="Google Shape;106;g300313b26de_0_240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61487" y="6072476"/>
            <a:ext cx="1519392" cy="578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 1 1">
  <p:cSld name="BLANK_1_1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00313b26de_0_2408"/>
          <p:cNvSpPr>
            <a:spLocks noGrp="1"/>
          </p:cNvSpPr>
          <p:nvPr>
            <p:ph type="pic" idx="2"/>
          </p:nvPr>
        </p:nvSpPr>
        <p:spPr>
          <a:xfrm>
            <a:off x="0" y="0"/>
            <a:ext cx="54588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g300313b26de_0_2408"/>
          <p:cNvSpPr txBox="1">
            <a:spLocks noGrp="1"/>
          </p:cNvSpPr>
          <p:nvPr>
            <p:ph type="title"/>
          </p:nvPr>
        </p:nvSpPr>
        <p:spPr>
          <a:xfrm>
            <a:off x="2975600" y="1839500"/>
            <a:ext cx="3395700" cy="32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Google Shape;110;g300313b26de_0_2408"/>
          <p:cNvSpPr txBox="1">
            <a:spLocks noGrp="1"/>
          </p:cNvSpPr>
          <p:nvPr>
            <p:ph type="sldNum" idx="12"/>
          </p:nvPr>
        </p:nvSpPr>
        <p:spPr>
          <a:xfrm>
            <a:off x="11" y="6333189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11" name="Google Shape;111;g300313b26de_0_240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61487" y="5970876"/>
            <a:ext cx="1519392" cy="578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00313b26de_0_2413"/>
          <p:cNvSpPr/>
          <p:nvPr/>
        </p:nvSpPr>
        <p:spPr>
          <a:xfrm>
            <a:off x="0" y="1710600"/>
            <a:ext cx="12192000" cy="3436800"/>
          </a:xfrm>
          <a:prstGeom prst="rect">
            <a:avLst/>
          </a:prstGeom>
          <a:solidFill>
            <a:srgbClr val="05C3D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g300313b26de_0_2413"/>
          <p:cNvSpPr txBox="1">
            <a:spLocks noGrp="1"/>
          </p:cNvSpPr>
          <p:nvPr>
            <p:ph type="sldNum" idx="12"/>
          </p:nvPr>
        </p:nvSpPr>
        <p:spPr>
          <a:xfrm>
            <a:off x="11" y="6333189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15" name="Google Shape;115;g300313b26de_0_24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61487" y="6072476"/>
            <a:ext cx="1519392" cy="578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eux contenus">
  <p:cSld name="5_Deux contenu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4"/>
          <p:cNvSpPr txBox="1">
            <a:spLocks noGrp="1"/>
          </p:cNvSpPr>
          <p:nvPr>
            <p:ph type="body" idx="1"/>
          </p:nvPr>
        </p:nvSpPr>
        <p:spPr>
          <a:xfrm>
            <a:off x="812799" y="1930400"/>
            <a:ext cx="10581452" cy="4301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52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9E9F"/>
              </a:buClr>
              <a:buSzPts val="168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1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01A"/>
              </a:buClr>
              <a:buSzPts val="1307"/>
              <a:buFont typeface="Arial"/>
              <a:buChar char="•"/>
              <a:defRPr sz="1867" b="0" i="1" u="none" strike="noStrike" cap="none">
                <a:solidFill>
                  <a:srgbClr val="E2001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7520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01A"/>
              </a:buClr>
              <a:buSzPts val="734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44"/>
          <p:cNvSpPr>
            <a:spLocks noGrp="1"/>
          </p:cNvSpPr>
          <p:nvPr>
            <p:ph type="title"/>
          </p:nvPr>
        </p:nvSpPr>
        <p:spPr>
          <a:xfrm>
            <a:off x="268800" y="201601"/>
            <a:ext cx="11664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44"/>
          <p:cNvSpPr txBox="1">
            <a:spLocks noGrp="1"/>
          </p:cNvSpPr>
          <p:nvPr>
            <p:ph type="ftr" idx="11"/>
          </p:nvPr>
        </p:nvSpPr>
        <p:spPr>
          <a:xfrm>
            <a:off x="803848" y="6400066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67" b="1" i="0" u="none" strike="noStrike" cap="none">
                <a:solidFill>
                  <a:srgbClr val="97979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0" name="Google Shape;20;p44"/>
          <p:cNvSpPr txBox="1">
            <a:spLocks noGrp="1"/>
          </p:cNvSpPr>
          <p:nvPr>
            <p:ph type="sldNum" idx="12"/>
          </p:nvPr>
        </p:nvSpPr>
        <p:spPr>
          <a:xfrm>
            <a:off x="8935580" y="640006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defRPr sz="1067" b="1" i="0" u="none" strike="noStrike" cap="none">
                <a:solidFill>
                  <a:srgbClr val="97979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defRPr sz="1067" b="1" i="0" u="none" strike="noStrike" cap="none">
                <a:solidFill>
                  <a:srgbClr val="97979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defRPr sz="1067" b="1" i="0" u="none" strike="noStrike" cap="none">
                <a:solidFill>
                  <a:srgbClr val="97979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defRPr sz="1067" b="1" i="0" u="none" strike="noStrike" cap="none">
                <a:solidFill>
                  <a:srgbClr val="97979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defRPr sz="1067" b="1" i="0" u="none" strike="noStrike" cap="none">
                <a:solidFill>
                  <a:srgbClr val="97979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defRPr sz="1067" b="1" i="0" u="none" strike="noStrike" cap="none">
                <a:solidFill>
                  <a:srgbClr val="97979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defRPr sz="1067" b="1" i="0" u="none" strike="noStrike" cap="none">
                <a:solidFill>
                  <a:srgbClr val="97979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defRPr sz="1067" b="1" i="0" u="none" strike="noStrike" cap="none">
                <a:solidFill>
                  <a:srgbClr val="97979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defRPr sz="1067" b="1" i="0" u="none" strike="noStrike" cap="none">
                <a:solidFill>
                  <a:srgbClr val="97979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00313b26de_0_241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00313b26de_0_3369"/>
          <p:cNvSpPr txBox="1">
            <a:spLocks noGrp="1"/>
          </p:cNvSpPr>
          <p:nvPr>
            <p:ph type="sldNum" idx="12"/>
          </p:nvPr>
        </p:nvSpPr>
        <p:spPr>
          <a:xfrm>
            <a:off x="11480233" y="6528133"/>
            <a:ext cx="566100" cy="2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sz="1900" i="0">
              <a:solidFill>
                <a:srgbClr val="000000"/>
              </a:solidFill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 5">
  <p:cSld name="BLANK_2_1_2">
    <p:bg>
      <p:bgPr>
        <a:solidFill>
          <a:schemeClr val="lt1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00313b26de_0_3371"/>
          <p:cNvSpPr txBox="1">
            <a:spLocks noGrp="1"/>
          </p:cNvSpPr>
          <p:nvPr>
            <p:ph type="body" idx="1"/>
          </p:nvPr>
        </p:nvSpPr>
        <p:spPr>
          <a:xfrm>
            <a:off x="4846767" y="2272533"/>
            <a:ext cx="6665100" cy="18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AutoNum type="arabicPeriod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AutoNum type="roman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roman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roman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Google Shape;133;g300313b26de_0_3371"/>
          <p:cNvSpPr txBox="1">
            <a:spLocks noGrp="1"/>
          </p:cNvSpPr>
          <p:nvPr>
            <p:ph type="sldNum" idx="12"/>
          </p:nvPr>
        </p:nvSpPr>
        <p:spPr>
          <a:xfrm>
            <a:off x="11277033" y="6528133"/>
            <a:ext cx="566100" cy="2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sz="1900" i="0"/>
          </a:p>
        </p:txBody>
      </p:sp>
      <p:sp>
        <p:nvSpPr>
          <p:cNvPr id="134" name="Google Shape;134;g300313b26de_0_3371"/>
          <p:cNvSpPr txBox="1">
            <a:spLocks noGrp="1"/>
          </p:cNvSpPr>
          <p:nvPr>
            <p:ph type="title"/>
          </p:nvPr>
        </p:nvSpPr>
        <p:spPr>
          <a:xfrm>
            <a:off x="984476" y="539567"/>
            <a:ext cx="51621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1" i="0" u="none" strike="noStrike" cap="non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 1">
  <p:cSld name="BLANK_3">
    <p:bg>
      <p:bgPr>
        <a:solidFill>
          <a:schemeClr val="lt1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00313b26de_0_3375"/>
          <p:cNvSpPr txBox="1">
            <a:spLocks noGrp="1"/>
          </p:cNvSpPr>
          <p:nvPr>
            <p:ph type="sldNum" idx="12"/>
          </p:nvPr>
        </p:nvSpPr>
        <p:spPr>
          <a:xfrm>
            <a:off x="11480233" y="6528133"/>
            <a:ext cx="566100" cy="2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sz="1900" i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 3">
  <p:cSld name="BLANK_2">
    <p:bg>
      <p:bgPr>
        <a:solidFill>
          <a:schemeClr val="lt1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00313b26de_0_3377"/>
          <p:cNvSpPr txBox="1">
            <a:spLocks noGrp="1"/>
          </p:cNvSpPr>
          <p:nvPr>
            <p:ph type="title"/>
          </p:nvPr>
        </p:nvSpPr>
        <p:spPr>
          <a:xfrm>
            <a:off x="984476" y="539567"/>
            <a:ext cx="51621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 5 1">
  <p:cSld name="BLANK_2_1_2_1">
    <p:bg>
      <p:bgPr>
        <a:solidFill>
          <a:srgbClr val="E95F47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00313b26de_0_3379"/>
          <p:cNvSpPr txBox="1">
            <a:spLocks noGrp="1"/>
          </p:cNvSpPr>
          <p:nvPr>
            <p:ph type="body" idx="1"/>
          </p:nvPr>
        </p:nvSpPr>
        <p:spPr>
          <a:xfrm>
            <a:off x="4846767" y="2272533"/>
            <a:ext cx="6665100" cy="18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AutoNum type="arabicPeriod"/>
              <a:defRPr sz="1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AutoNum type="alphaLcPeriod"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AutoNum type="romanLcPeriod"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AutoNum type="arabicPeriod"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AutoNum type="alphaLcPeriod"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AutoNum type="romanLcPeriod"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AutoNum type="arabicPeriod"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AutoNum type="alphaLcPeriod"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AutoNum type="romanLcPeriod"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1" name="Google Shape;141;g300313b26de_0_3379"/>
          <p:cNvSpPr txBox="1">
            <a:spLocks noGrp="1"/>
          </p:cNvSpPr>
          <p:nvPr>
            <p:ph type="sldNum" idx="12"/>
          </p:nvPr>
        </p:nvSpPr>
        <p:spPr>
          <a:xfrm>
            <a:off x="11277033" y="6528133"/>
            <a:ext cx="566100" cy="2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sz="1900" i="0"/>
          </a:p>
        </p:txBody>
      </p:sp>
      <p:sp>
        <p:nvSpPr>
          <p:cNvPr id="142" name="Google Shape;142;g300313b26de_0_3379"/>
          <p:cNvSpPr txBox="1">
            <a:spLocks noGrp="1"/>
          </p:cNvSpPr>
          <p:nvPr>
            <p:ph type="title"/>
          </p:nvPr>
        </p:nvSpPr>
        <p:spPr>
          <a:xfrm>
            <a:off x="984476" y="539567"/>
            <a:ext cx="51621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" name="Google Shape;143;g300313b26de_0_3379"/>
          <p:cNvSpPr txBox="1"/>
          <p:nvPr/>
        </p:nvSpPr>
        <p:spPr>
          <a:xfrm>
            <a:off x="544033" y="6439467"/>
            <a:ext cx="2996700" cy="1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Nom de la présentation</a:t>
            </a:r>
            <a:endParaRPr sz="800" b="0" i="1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g300313b26de_0_3379"/>
          <p:cNvSpPr/>
          <p:nvPr/>
        </p:nvSpPr>
        <p:spPr>
          <a:xfrm>
            <a:off x="343163" y="6423707"/>
            <a:ext cx="197217" cy="201601"/>
          </a:xfrm>
          <a:custGeom>
            <a:avLst/>
            <a:gdLst/>
            <a:ahLst/>
            <a:cxnLst/>
            <a:rect l="l" t="t" r="r" b="b"/>
            <a:pathLst>
              <a:path w="557" h="557" extrusionOk="0">
                <a:moveTo>
                  <a:pt x="557" y="278"/>
                </a:moveTo>
                <a:cubicBezTo>
                  <a:pt x="557" y="432"/>
                  <a:pt x="432" y="557"/>
                  <a:pt x="278" y="557"/>
                </a:cubicBezTo>
                <a:cubicBezTo>
                  <a:pt x="125" y="557"/>
                  <a:pt x="0" y="432"/>
                  <a:pt x="0" y="278"/>
                </a:cubicBezTo>
                <a:cubicBezTo>
                  <a:pt x="0" y="125"/>
                  <a:pt x="125" y="0"/>
                  <a:pt x="278" y="0"/>
                </a:cubicBezTo>
                <a:cubicBezTo>
                  <a:pt x="432" y="0"/>
                  <a:pt x="557" y="125"/>
                  <a:pt x="557" y="278"/>
                </a:cubicBezTo>
                <a:close/>
                <a:moveTo>
                  <a:pt x="339" y="305"/>
                </a:moveTo>
                <a:cubicBezTo>
                  <a:pt x="348" y="347"/>
                  <a:pt x="314" y="399"/>
                  <a:pt x="280" y="438"/>
                </a:cubicBezTo>
                <a:cubicBezTo>
                  <a:pt x="388" y="436"/>
                  <a:pt x="476" y="348"/>
                  <a:pt x="476" y="240"/>
                </a:cubicBezTo>
                <a:cubicBezTo>
                  <a:pt x="476" y="131"/>
                  <a:pt x="388" y="42"/>
                  <a:pt x="278" y="42"/>
                </a:cubicBezTo>
                <a:cubicBezTo>
                  <a:pt x="169" y="42"/>
                  <a:pt x="80" y="131"/>
                  <a:pt x="80" y="240"/>
                </a:cubicBezTo>
                <a:cubicBezTo>
                  <a:pt x="80" y="348"/>
                  <a:pt x="169" y="436"/>
                  <a:pt x="277" y="438"/>
                </a:cubicBezTo>
                <a:cubicBezTo>
                  <a:pt x="243" y="399"/>
                  <a:pt x="208" y="347"/>
                  <a:pt x="217" y="305"/>
                </a:cubicBezTo>
                <a:cubicBezTo>
                  <a:pt x="225" y="261"/>
                  <a:pt x="257" y="247"/>
                  <a:pt x="278" y="247"/>
                </a:cubicBezTo>
                <a:cubicBezTo>
                  <a:pt x="300" y="247"/>
                  <a:pt x="332" y="261"/>
                  <a:pt x="339" y="30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uverture - corail - 1">
  <p:cSld name="BLANK_1">
    <p:bg>
      <p:bgPr>
        <a:solidFill>
          <a:srgbClr val="FFFFFF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00313b26de_0_3385"/>
          <p:cNvSpPr txBox="1">
            <a:spLocks noGrp="1"/>
          </p:cNvSpPr>
          <p:nvPr>
            <p:ph type="sldNum" idx="12"/>
          </p:nvPr>
        </p:nvSpPr>
        <p:spPr>
          <a:xfrm>
            <a:off x="11480233" y="6528133"/>
            <a:ext cx="566100" cy="2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sz="1900" i="0">
              <a:solidFill>
                <a:srgbClr val="000000"/>
              </a:solidFill>
            </a:endParaRPr>
          </a:p>
        </p:txBody>
      </p:sp>
      <p:sp>
        <p:nvSpPr>
          <p:cNvPr id="147" name="Google Shape;147;g300313b26de_0_3385"/>
          <p:cNvSpPr txBox="1">
            <a:spLocks noGrp="1"/>
          </p:cNvSpPr>
          <p:nvPr>
            <p:ph type="subTitle" idx="1"/>
          </p:nvPr>
        </p:nvSpPr>
        <p:spPr>
          <a:xfrm>
            <a:off x="1952800" y="4104600"/>
            <a:ext cx="4891200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8" name="Google Shape;148;g300313b26de_0_3385"/>
          <p:cNvSpPr txBox="1">
            <a:spLocks noGrp="1"/>
          </p:cNvSpPr>
          <p:nvPr>
            <p:ph type="title"/>
          </p:nvPr>
        </p:nvSpPr>
        <p:spPr>
          <a:xfrm>
            <a:off x="2248900" y="1927800"/>
            <a:ext cx="5925600" cy="2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9" name="Google Shape;149;g300313b26de_0_3385"/>
          <p:cNvSpPr/>
          <p:nvPr/>
        </p:nvSpPr>
        <p:spPr>
          <a:xfrm>
            <a:off x="283800" y="271800"/>
            <a:ext cx="11624400" cy="6314400"/>
          </a:xfrm>
          <a:prstGeom prst="round2DiagRect">
            <a:avLst>
              <a:gd name="adj1" fmla="val 0"/>
              <a:gd name="adj2" fmla="val 4830"/>
            </a:avLst>
          </a:prstGeom>
          <a:solidFill>
            <a:srgbClr val="E95F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olet - 9">
  <p:cSld name="TITLE_1_1_1_1_1_1_2_1_1_1_1_1_1_1">
    <p:bg>
      <p:bgPr>
        <a:solidFill>
          <a:schemeClr val="l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0084195a1b_0_965"/>
          <p:cNvSpPr/>
          <p:nvPr/>
        </p:nvSpPr>
        <p:spPr>
          <a:xfrm rot="-4875927">
            <a:off x="6612653" y="-125446"/>
            <a:ext cx="5662469" cy="6299741"/>
          </a:xfrm>
          <a:custGeom>
            <a:avLst/>
            <a:gdLst/>
            <a:ahLst/>
            <a:cxnLst/>
            <a:rect l="l" t="t" r="r" b="b"/>
            <a:pathLst>
              <a:path w="6034284" h="6713401" extrusionOk="0">
                <a:moveTo>
                  <a:pt x="5795984" y="172418"/>
                </a:moveTo>
                <a:lnTo>
                  <a:pt x="6034284" y="1696396"/>
                </a:lnTo>
                <a:lnTo>
                  <a:pt x="5966588" y="1640477"/>
                </a:lnTo>
                <a:cubicBezTo>
                  <a:pt x="5879147" y="1575358"/>
                  <a:pt x="5787592" y="1514051"/>
                  <a:pt x="5692010" y="1456927"/>
                </a:cubicBezTo>
                <a:cubicBezTo>
                  <a:pt x="4152747" y="536947"/>
                  <a:pt x="2158746" y="1038959"/>
                  <a:pt x="1238392" y="2578902"/>
                </a:cubicBezTo>
                <a:cubicBezTo>
                  <a:pt x="490631" y="3830051"/>
                  <a:pt x="682035" y="5380904"/>
                  <a:pt x="1605744" y="6411944"/>
                </a:cubicBezTo>
                <a:lnTo>
                  <a:pt x="1720521" y="6527870"/>
                </a:lnTo>
                <a:lnTo>
                  <a:pt x="534014" y="6713401"/>
                </a:lnTo>
                <a:lnTo>
                  <a:pt x="531442" y="6708806"/>
                </a:lnTo>
                <a:cubicBezTo>
                  <a:pt x="-189557" y="5344294"/>
                  <a:pt x="-201791" y="3647432"/>
                  <a:pt x="647780" y="2225930"/>
                </a:cubicBezTo>
                <a:cubicBezTo>
                  <a:pt x="1699686" y="465865"/>
                  <a:pt x="3748997" y="-330563"/>
                  <a:pt x="5642372" y="127075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772583"/>
              </a:gs>
            </a:gsLst>
            <a:lin ang="300115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g30084195a1b_0_965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4" name="Google Shape;154;g30084195a1b_0_965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155" name="Google Shape;155;g30084195a1b_0_965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g30084195a1b_0_965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g30084195a1b_0_965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g30084195a1b_0_965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g30084195a1b_0_965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g30084195a1b_0_965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g30084195a1b_0_965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2" name="Google Shape;162;g30084195a1b_0_965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672000" rIns="3360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sz="33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163" name="Google Shape;163;g30084195a1b_0_965"/>
          <p:cNvSpPr txBox="1">
            <a:spLocks noGrp="1"/>
          </p:cNvSpPr>
          <p:nvPr>
            <p:ph type="body" idx="1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121900" rIns="672000" bIns="12190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4" name="Google Shape;164;g30084195a1b_0_965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sz="1100" b="0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eu marine - 0">
  <p:cSld name="TITLE_1_7_1">
    <p:bg>
      <p:bgPr>
        <a:solidFill>
          <a:srgbClr val="002D62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0084195a1b_0_979"/>
          <p:cNvSpPr/>
          <p:nvPr/>
        </p:nvSpPr>
        <p:spPr>
          <a:xfrm rot="3886565">
            <a:off x="3014925" y="-130067"/>
            <a:ext cx="6807506" cy="8170047"/>
          </a:xfrm>
          <a:custGeom>
            <a:avLst/>
            <a:gdLst/>
            <a:ahLst/>
            <a:cxnLst/>
            <a:rect l="l" t="t" r="r" b="b"/>
            <a:pathLst>
              <a:path w="6786121" h="8181253" extrusionOk="0">
                <a:moveTo>
                  <a:pt x="0" y="2058777"/>
                </a:moveTo>
                <a:lnTo>
                  <a:pt x="971022" y="0"/>
                </a:lnTo>
                <a:lnTo>
                  <a:pt x="1047403" y="12572"/>
                </a:lnTo>
                <a:cubicBezTo>
                  <a:pt x="2060435" y="204996"/>
                  <a:pt x="3057481" y="575493"/>
                  <a:pt x="3994054" y="1135262"/>
                </a:cubicBezTo>
                <a:cubicBezTo>
                  <a:pt x="5064439" y="1774984"/>
                  <a:pt x="5954504" y="2601352"/>
                  <a:pt x="6647525" y="3547962"/>
                </a:cubicBezTo>
                <a:lnTo>
                  <a:pt x="6786121" y="3747319"/>
                </a:lnTo>
                <a:lnTo>
                  <a:pt x="4694857" y="8181253"/>
                </a:lnTo>
                <a:lnTo>
                  <a:pt x="4694916" y="8176286"/>
                </a:lnTo>
                <a:cubicBezTo>
                  <a:pt x="4668615" y="6017003"/>
                  <a:pt x="3562237" y="3920050"/>
                  <a:pt x="1578565" y="2734496"/>
                </a:cubicBezTo>
                <a:cubicBezTo>
                  <a:pt x="1103185" y="2450373"/>
                  <a:pt x="605861" y="2234869"/>
                  <a:pt x="98117" y="208508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48627"/>
                </a:srgbClr>
              </a:gs>
              <a:gs pos="32000">
                <a:srgbClr val="FFFFFF">
                  <a:alpha val="48627"/>
                </a:srgbClr>
              </a:gs>
              <a:gs pos="65000">
                <a:srgbClr val="FFFFFF">
                  <a:alpha val="13725"/>
                </a:srgbClr>
              </a:gs>
              <a:gs pos="100000">
                <a:srgbClr val="FFFFFF">
                  <a:alpha val="13725"/>
                </a:srgbClr>
              </a:gs>
            </a:gsLst>
            <a:lin ang="300012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g30084195a1b_0_979"/>
          <p:cNvSpPr txBox="1">
            <a:spLocks noGrp="1"/>
          </p:cNvSpPr>
          <p:nvPr>
            <p:ph type="title"/>
          </p:nvPr>
        </p:nvSpPr>
        <p:spPr>
          <a:xfrm>
            <a:off x="663167" y="638933"/>
            <a:ext cx="8257500" cy="25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Arial Black"/>
              <a:buNone/>
              <a:defRPr sz="64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Arial Black"/>
              <a:buNone/>
              <a:defRPr sz="64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Arial Black"/>
              <a:buNone/>
              <a:defRPr sz="64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Arial Black"/>
              <a:buNone/>
              <a:defRPr sz="64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Arial Black"/>
              <a:buNone/>
              <a:defRPr sz="64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Arial Black"/>
              <a:buNone/>
              <a:defRPr sz="64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Arial Black"/>
              <a:buNone/>
              <a:defRPr sz="64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Arial Black"/>
              <a:buNone/>
              <a:defRPr sz="64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Arial Black"/>
              <a:buNone/>
              <a:defRPr sz="64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168" name="Google Shape;168;g30084195a1b_0_979"/>
          <p:cNvSpPr txBox="1">
            <a:spLocks noGrp="1"/>
          </p:cNvSpPr>
          <p:nvPr>
            <p:ph type="subTitle" idx="1"/>
          </p:nvPr>
        </p:nvSpPr>
        <p:spPr>
          <a:xfrm>
            <a:off x="663167" y="3415067"/>
            <a:ext cx="7341600" cy="8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69" name="Google Shape;169;g30084195a1b_0_9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61487" y="5970876"/>
            <a:ext cx="1519392" cy="578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Bleu marine - 2">
  <p:cSld name="TITLE_1_1_1_1_3_1_1_1_1_1_1">
    <p:bg>
      <p:bgPr>
        <a:solidFill>
          <a:schemeClr val="lt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0084195a1b_0_984"/>
          <p:cNvSpPr/>
          <p:nvPr/>
        </p:nvSpPr>
        <p:spPr>
          <a:xfrm rot="1682327">
            <a:off x="694782" y="451980"/>
            <a:ext cx="6382052" cy="6660720"/>
          </a:xfrm>
          <a:custGeom>
            <a:avLst/>
            <a:gdLst/>
            <a:ahLst/>
            <a:cxnLst/>
            <a:rect l="l" t="t" r="r" b="b"/>
            <a:pathLst>
              <a:path w="6382990" h="6661699" extrusionOk="0">
                <a:moveTo>
                  <a:pt x="0" y="744173"/>
                </a:moveTo>
                <a:lnTo>
                  <a:pt x="1400284" y="0"/>
                </a:lnTo>
                <a:lnTo>
                  <a:pt x="1426355" y="203633"/>
                </a:lnTo>
                <a:cubicBezTo>
                  <a:pt x="1680597" y="1871731"/>
                  <a:pt x="2650210" y="3417478"/>
                  <a:pt x="4211434" y="4350562"/>
                </a:cubicBezTo>
                <a:cubicBezTo>
                  <a:pt x="4814618" y="4711067"/>
                  <a:pt x="5457050" y="4949506"/>
                  <a:pt x="6110216" y="5073431"/>
                </a:cubicBezTo>
                <a:lnTo>
                  <a:pt x="6382990" y="5118281"/>
                </a:lnTo>
                <a:lnTo>
                  <a:pt x="3478794" y="6661699"/>
                </a:lnTo>
                <a:lnTo>
                  <a:pt x="3268864" y="6513535"/>
                </a:lnTo>
                <a:cubicBezTo>
                  <a:pt x="1370729" y="5100563"/>
                  <a:pt x="232585" y="2987127"/>
                  <a:pt x="825" y="754535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002D62"/>
              </a:gs>
            </a:gsLst>
            <a:lin ang="300115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g30084195a1b_0_984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3" name="Google Shape;173;g30084195a1b_0_984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174" name="Google Shape;174;g30084195a1b_0_984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g30084195a1b_0_984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g30084195a1b_0_984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g30084195a1b_0_984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g30084195a1b_0_984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g30084195a1b_0_984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g30084195a1b_0_984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1" name="Google Shape;181;g30084195a1b_0_984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672000" rIns="3360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sz="33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182" name="Google Shape;182;g30084195a1b_0_984"/>
          <p:cNvSpPr txBox="1">
            <a:spLocks noGrp="1"/>
          </p:cNvSpPr>
          <p:nvPr>
            <p:ph type="body" idx="1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121900" rIns="672000" bIns="12190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3" name="Google Shape;183;g30084195a1b_0_984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sz="1100" b="0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Vlastní rozložení">
  <p:cSld name="1_Vlastní rozložení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8"/>
          <p:cNvSpPr txBox="1">
            <a:spLocks noGrp="1"/>
          </p:cNvSpPr>
          <p:nvPr>
            <p:ph type="title"/>
          </p:nvPr>
        </p:nvSpPr>
        <p:spPr>
          <a:xfrm>
            <a:off x="606212" y="853529"/>
            <a:ext cx="10515600" cy="1325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5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 - Couverture 3">
  <p:cSld name="TITLE_2_1_1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g30084195a1b_0_998"/>
          <p:cNvPicPr preferRelativeResize="0"/>
          <p:nvPr/>
        </p:nvPicPr>
        <p:blipFill rotWithShape="1">
          <a:blip r:embed="rId2">
            <a:alphaModFix/>
          </a:blip>
          <a:srcRect t="7741" b="7741"/>
          <a:stretch/>
        </p:blipFill>
        <p:spPr>
          <a:xfrm>
            <a:off x="-1" y="0"/>
            <a:ext cx="12191995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g30084195a1b_0_998"/>
          <p:cNvSpPr/>
          <p:nvPr/>
        </p:nvSpPr>
        <p:spPr>
          <a:xfrm>
            <a:off x="2568629" y="71"/>
            <a:ext cx="9623750" cy="6858308"/>
          </a:xfrm>
          <a:custGeom>
            <a:avLst/>
            <a:gdLst/>
            <a:ahLst/>
            <a:cxnLst/>
            <a:rect l="l" t="t" r="r" b="b"/>
            <a:pathLst>
              <a:path w="1141946" h="813801" extrusionOk="0">
                <a:moveTo>
                  <a:pt x="226981" y="517856"/>
                </a:moveTo>
                <a:cubicBezTo>
                  <a:pt x="274642" y="247529"/>
                  <a:pt x="532535" y="66872"/>
                  <a:pt x="803050" y="114533"/>
                </a:cubicBezTo>
                <a:cubicBezTo>
                  <a:pt x="949987" y="140341"/>
                  <a:pt x="1070362" y="228315"/>
                  <a:pt x="1141946" y="346618"/>
                </a:cubicBezTo>
                <a:lnTo>
                  <a:pt x="1141946" y="157484"/>
                </a:lnTo>
                <a:cubicBezTo>
                  <a:pt x="1052277" y="84203"/>
                  <a:pt x="943393" y="32399"/>
                  <a:pt x="821322" y="10735"/>
                </a:cubicBezTo>
                <a:cubicBezTo>
                  <a:pt x="440793" y="-56329"/>
                  <a:pt x="77784" y="197797"/>
                  <a:pt x="10720" y="578326"/>
                </a:cubicBezTo>
                <a:cubicBezTo>
                  <a:pt x="-3408" y="658388"/>
                  <a:pt x="-3220" y="737884"/>
                  <a:pt x="9213" y="813802"/>
                </a:cubicBezTo>
                <a:lnTo>
                  <a:pt x="266165" y="813802"/>
                </a:lnTo>
                <a:cubicBezTo>
                  <a:pt x="224344" y="724698"/>
                  <a:pt x="208520" y="622219"/>
                  <a:pt x="226981" y="51785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69019"/>
                </a:srgbClr>
              </a:gs>
              <a:gs pos="100000">
                <a:srgbClr val="FFFFFF">
                  <a:alpha val="9019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g30084195a1b_0_9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1487" y="5970876"/>
            <a:ext cx="1519392" cy="57824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30084195a1b_0_998"/>
          <p:cNvSpPr txBox="1">
            <a:spLocks noGrp="1"/>
          </p:cNvSpPr>
          <p:nvPr>
            <p:ph type="subTitle" idx="1"/>
          </p:nvPr>
        </p:nvSpPr>
        <p:spPr>
          <a:xfrm>
            <a:off x="663167" y="4171133"/>
            <a:ext cx="7341600" cy="8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9" name="Google Shape;189;g30084195a1b_0_998"/>
          <p:cNvSpPr txBox="1">
            <a:spLocks noGrp="1"/>
          </p:cNvSpPr>
          <p:nvPr>
            <p:ph type="title"/>
          </p:nvPr>
        </p:nvSpPr>
        <p:spPr>
          <a:xfrm>
            <a:off x="663167" y="1573067"/>
            <a:ext cx="9222900" cy="25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700"/>
              <a:buFont typeface="Arial Black"/>
              <a:buNone/>
              <a:defRPr sz="67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 - Chapitre Ressourceur 1 1">
  <p:cSld name="TITLE_AND_BODY_1_1_2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g30084195a1b_0_1004"/>
          <p:cNvPicPr preferRelativeResize="0"/>
          <p:nvPr/>
        </p:nvPicPr>
        <p:blipFill rotWithShape="1">
          <a:blip r:embed="rId2">
            <a:alphaModFix/>
          </a:blip>
          <a:srcRect l="-14690" r="14689"/>
          <a:stretch/>
        </p:blipFill>
        <p:spPr>
          <a:xfrm>
            <a:off x="3233488" y="-5500"/>
            <a:ext cx="8958510" cy="597086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g30084195a1b_0_1004"/>
          <p:cNvSpPr/>
          <p:nvPr/>
        </p:nvSpPr>
        <p:spPr>
          <a:xfrm rot="-4977829">
            <a:off x="6340952" y="-446348"/>
            <a:ext cx="5458734" cy="6811831"/>
          </a:xfrm>
          <a:custGeom>
            <a:avLst/>
            <a:gdLst/>
            <a:ahLst/>
            <a:cxnLst/>
            <a:rect l="l" t="t" r="r" b="b"/>
            <a:pathLst>
              <a:path w="5458563" h="6811618" extrusionOk="0">
                <a:moveTo>
                  <a:pt x="5300231" y="71459"/>
                </a:moveTo>
                <a:lnTo>
                  <a:pt x="5458563" y="1348535"/>
                </a:lnTo>
                <a:lnTo>
                  <a:pt x="5344661" y="1288038"/>
                </a:lnTo>
                <a:cubicBezTo>
                  <a:pt x="3868761" y="597737"/>
                  <a:pt x="2080291" y="1123894"/>
                  <a:pt x="1226055" y="2553206"/>
                </a:cubicBezTo>
                <a:cubicBezTo>
                  <a:pt x="428796" y="3887172"/>
                  <a:pt x="709896" y="5565259"/>
                  <a:pt x="1813564" y="6574112"/>
                </a:cubicBezTo>
                <a:lnTo>
                  <a:pt x="1907992" y="6652071"/>
                </a:lnTo>
                <a:lnTo>
                  <a:pt x="621111" y="6811618"/>
                </a:lnTo>
                <a:lnTo>
                  <a:pt x="526148" y="6641958"/>
                </a:lnTo>
                <a:cubicBezTo>
                  <a:pt x="-187669" y="5291042"/>
                  <a:pt x="-199781" y="3611088"/>
                  <a:pt x="641327" y="2203751"/>
                </a:cubicBezTo>
                <a:cubicBezTo>
                  <a:pt x="1602643" y="595264"/>
                  <a:pt x="3405354" y="-200317"/>
                  <a:pt x="5151360" y="4316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68627"/>
                </a:srgbClr>
              </a:gs>
              <a:gs pos="35000">
                <a:srgbClr val="FFFFFF">
                  <a:alpha val="68627"/>
                </a:srgbClr>
              </a:gs>
              <a:gs pos="68000">
                <a:srgbClr val="F4F6FB">
                  <a:alpha val="28627"/>
                </a:srgbClr>
              </a:gs>
              <a:gs pos="100000">
                <a:srgbClr val="F4F6FB">
                  <a:alpha val="28627"/>
                </a:srgbClr>
              </a:gs>
            </a:gsLst>
            <a:lin ang="1980142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g30084195a1b_0_1004"/>
          <p:cNvSpPr/>
          <p:nvPr/>
        </p:nvSpPr>
        <p:spPr>
          <a:xfrm>
            <a:off x="0" y="-5500"/>
            <a:ext cx="12192000" cy="6863496"/>
          </a:xfrm>
          <a:custGeom>
            <a:avLst/>
            <a:gdLst/>
            <a:ahLst/>
            <a:cxnLst/>
            <a:rect l="l" t="t" r="r" b="b"/>
            <a:pathLst>
              <a:path w="12192000" h="6863496" extrusionOk="0">
                <a:moveTo>
                  <a:pt x="0" y="0"/>
                </a:moveTo>
                <a:lnTo>
                  <a:pt x="6077043" y="0"/>
                </a:lnTo>
                <a:lnTo>
                  <a:pt x="6025020" y="183200"/>
                </a:lnTo>
                <a:cubicBezTo>
                  <a:pt x="5932040" y="544587"/>
                  <a:pt x="5882588" y="923447"/>
                  <a:pt x="5882588" y="1313857"/>
                </a:cubicBezTo>
                <a:cubicBezTo>
                  <a:pt x="5882588" y="3812480"/>
                  <a:pt x="7908122" y="5838014"/>
                  <a:pt x="10406744" y="5838014"/>
                </a:cubicBezTo>
                <a:cubicBezTo>
                  <a:pt x="11031400" y="5838014"/>
                  <a:pt x="11626487" y="5711418"/>
                  <a:pt x="12167750" y="5482483"/>
                </a:cubicBezTo>
                <a:lnTo>
                  <a:pt x="12192000" y="5471520"/>
                </a:lnTo>
                <a:lnTo>
                  <a:pt x="12192000" y="6863496"/>
                </a:lnTo>
                <a:lnTo>
                  <a:pt x="0" y="6863496"/>
                </a:lnTo>
                <a:lnTo>
                  <a:pt x="0" y="0"/>
                </a:lnTo>
                <a:close/>
              </a:path>
            </a:pathLst>
          </a:custGeom>
          <a:solidFill>
            <a:srgbClr val="05C3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4" name="Google Shape;194;g30084195a1b_0_10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1487" y="5970876"/>
            <a:ext cx="1519392" cy="57824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g30084195a1b_0_1004"/>
          <p:cNvSpPr txBox="1">
            <a:spLocks noGrp="1"/>
          </p:cNvSpPr>
          <p:nvPr>
            <p:ph type="title"/>
          </p:nvPr>
        </p:nvSpPr>
        <p:spPr>
          <a:xfrm>
            <a:off x="663167" y="1065267"/>
            <a:ext cx="6842400" cy="35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700"/>
              <a:buFont typeface="Arial Black"/>
              <a:buNone/>
              <a:defRPr sz="67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 Black"/>
              <a:buNone/>
              <a:defRPr sz="19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 Black"/>
              <a:buNone/>
              <a:defRPr sz="19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 Black"/>
              <a:buNone/>
              <a:defRPr sz="19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 Black"/>
              <a:buNone/>
              <a:defRPr sz="19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 Black"/>
              <a:buNone/>
              <a:defRPr sz="19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 Black"/>
              <a:buNone/>
              <a:defRPr sz="19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 Black"/>
              <a:buNone/>
              <a:defRPr sz="19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 Black"/>
              <a:buNone/>
              <a:defRPr sz="19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196" name="Google Shape;196;g30084195a1b_0_1004"/>
          <p:cNvSpPr txBox="1">
            <a:spLocks noGrp="1"/>
          </p:cNvSpPr>
          <p:nvPr>
            <p:ph type="subTitle" idx="1"/>
          </p:nvPr>
        </p:nvSpPr>
        <p:spPr>
          <a:xfrm>
            <a:off x="663167" y="4426867"/>
            <a:ext cx="7341600" cy="8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97" name="Google Shape;197;g30084195a1b_0_1004"/>
          <p:cNvPicPr preferRelativeResize="0"/>
          <p:nvPr/>
        </p:nvPicPr>
        <p:blipFill rotWithShape="1">
          <a:blip r:embed="rId4">
            <a:alphaModFix/>
          </a:blip>
          <a:srcRect b="21172"/>
          <a:stretch/>
        </p:blipFill>
        <p:spPr>
          <a:xfrm>
            <a:off x="6804436" y="878500"/>
            <a:ext cx="5076433" cy="597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 - Chapitre Ressourceur 1 1 1">
  <p:cSld name="TITLE_AND_BODY_1_1_2_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g30084195a1b_0_1012"/>
          <p:cNvPicPr preferRelativeResize="0"/>
          <p:nvPr/>
        </p:nvPicPr>
        <p:blipFill rotWithShape="1">
          <a:blip r:embed="rId2">
            <a:alphaModFix/>
          </a:blip>
          <a:srcRect l="4240" r="22526"/>
          <a:stretch/>
        </p:blipFill>
        <p:spPr>
          <a:xfrm>
            <a:off x="5679700" y="-5500"/>
            <a:ext cx="6512399" cy="5926803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g30084195a1b_0_1012"/>
          <p:cNvSpPr/>
          <p:nvPr/>
        </p:nvSpPr>
        <p:spPr>
          <a:xfrm rot="-4977829">
            <a:off x="6340952" y="-446348"/>
            <a:ext cx="5458734" cy="6811831"/>
          </a:xfrm>
          <a:custGeom>
            <a:avLst/>
            <a:gdLst/>
            <a:ahLst/>
            <a:cxnLst/>
            <a:rect l="l" t="t" r="r" b="b"/>
            <a:pathLst>
              <a:path w="5458563" h="6811618" extrusionOk="0">
                <a:moveTo>
                  <a:pt x="5300231" y="71459"/>
                </a:moveTo>
                <a:lnTo>
                  <a:pt x="5458563" y="1348535"/>
                </a:lnTo>
                <a:lnTo>
                  <a:pt x="5344661" y="1288038"/>
                </a:lnTo>
                <a:cubicBezTo>
                  <a:pt x="3868761" y="597737"/>
                  <a:pt x="2080291" y="1123894"/>
                  <a:pt x="1226055" y="2553206"/>
                </a:cubicBezTo>
                <a:cubicBezTo>
                  <a:pt x="428796" y="3887172"/>
                  <a:pt x="709896" y="5565259"/>
                  <a:pt x="1813564" y="6574112"/>
                </a:cubicBezTo>
                <a:lnTo>
                  <a:pt x="1907992" y="6652071"/>
                </a:lnTo>
                <a:lnTo>
                  <a:pt x="621111" y="6811618"/>
                </a:lnTo>
                <a:lnTo>
                  <a:pt x="526148" y="6641958"/>
                </a:lnTo>
                <a:cubicBezTo>
                  <a:pt x="-187669" y="5291042"/>
                  <a:pt x="-199781" y="3611088"/>
                  <a:pt x="641327" y="2203751"/>
                </a:cubicBezTo>
                <a:cubicBezTo>
                  <a:pt x="1602643" y="595264"/>
                  <a:pt x="3405354" y="-200317"/>
                  <a:pt x="5151360" y="4316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68627"/>
                </a:srgbClr>
              </a:gs>
              <a:gs pos="35000">
                <a:srgbClr val="FFFFFF">
                  <a:alpha val="68627"/>
                </a:srgbClr>
              </a:gs>
              <a:gs pos="68000">
                <a:srgbClr val="F4F6FB">
                  <a:alpha val="28627"/>
                </a:srgbClr>
              </a:gs>
              <a:gs pos="100000">
                <a:srgbClr val="F4F6FB">
                  <a:alpha val="28627"/>
                </a:srgbClr>
              </a:gs>
            </a:gsLst>
            <a:lin ang="1980142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g30084195a1b_0_1012"/>
          <p:cNvSpPr/>
          <p:nvPr/>
        </p:nvSpPr>
        <p:spPr>
          <a:xfrm>
            <a:off x="0" y="-5500"/>
            <a:ext cx="12192000" cy="6863496"/>
          </a:xfrm>
          <a:custGeom>
            <a:avLst/>
            <a:gdLst/>
            <a:ahLst/>
            <a:cxnLst/>
            <a:rect l="l" t="t" r="r" b="b"/>
            <a:pathLst>
              <a:path w="12192000" h="6863496" extrusionOk="0">
                <a:moveTo>
                  <a:pt x="0" y="0"/>
                </a:moveTo>
                <a:lnTo>
                  <a:pt x="6077043" y="0"/>
                </a:lnTo>
                <a:lnTo>
                  <a:pt x="6025020" y="183200"/>
                </a:lnTo>
                <a:cubicBezTo>
                  <a:pt x="5932040" y="544587"/>
                  <a:pt x="5882588" y="923447"/>
                  <a:pt x="5882588" y="1313857"/>
                </a:cubicBezTo>
                <a:cubicBezTo>
                  <a:pt x="5882588" y="3812480"/>
                  <a:pt x="7908122" y="5838014"/>
                  <a:pt x="10406744" y="5838014"/>
                </a:cubicBezTo>
                <a:cubicBezTo>
                  <a:pt x="11031400" y="5838014"/>
                  <a:pt x="11626487" y="5711418"/>
                  <a:pt x="12167750" y="5482483"/>
                </a:cubicBezTo>
                <a:lnTo>
                  <a:pt x="12192000" y="5471520"/>
                </a:lnTo>
                <a:lnTo>
                  <a:pt x="12192000" y="6863496"/>
                </a:lnTo>
                <a:lnTo>
                  <a:pt x="0" y="6863496"/>
                </a:lnTo>
                <a:lnTo>
                  <a:pt x="0" y="0"/>
                </a:lnTo>
                <a:close/>
              </a:path>
            </a:pathLst>
          </a:custGeom>
          <a:solidFill>
            <a:srgbClr val="05C3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2" name="Google Shape;202;g30084195a1b_0_10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1487" y="5970876"/>
            <a:ext cx="1519392" cy="57824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g30084195a1b_0_1012"/>
          <p:cNvSpPr txBox="1">
            <a:spLocks noGrp="1"/>
          </p:cNvSpPr>
          <p:nvPr>
            <p:ph type="title"/>
          </p:nvPr>
        </p:nvSpPr>
        <p:spPr>
          <a:xfrm>
            <a:off x="663167" y="1065267"/>
            <a:ext cx="6842400" cy="35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700"/>
              <a:buFont typeface="Arial Black"/>
              <a:buNone/>
              <a:defRPr sz="67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 Black"/>
              <a:buNone/>
              <a:defRPr sz="19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 Black"/>
              <a:buNone/>
              <a:defRPr sz="19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 Black"/>
              <a:buNone/>
              <a:defRPr sz="19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 Black"/>
              <a:buNone/>
              <a:defRPr sz="19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 Black"/>
              <a:buNone/>
              <a:defRPr sz="19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 Black"/>
              <a:buNone/>
              <a:defRPr sz="19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 Black"/>
              <a:buNone/>
              <a:defRPr sz="19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 Black"/>
              <a:buNone/>
              <a:defRPr sz="19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204" name="Google Shape;204;g30084195a1b_0_1012"/>
          <p:cNvSpPr txBox="1">
            <a:spLocks noGrp="1"/>
          </p:cNvSpPr>
          <p:nvPr>
            <p:ph type="subTitle" idx="1"/>
          </p:nvPr>
        </p:nvSpPr>
        <p:spPr>
          <a:xfrm>
            <a:off x="663167" y="4426867"/>
            <a:ext cx="7341600" cy="8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05" name="Google Shape;205;g30084195a1b_0_1012" descr="A person in a hard hat and orange jumpsuit  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27000" y="-166241"/>
            <a:ext cx="3712645" cy="7024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 - Chapitre Ressourceur 1 1 1 1">
  <p:cSld name="TITLE_AND_BODY_1_1_2_1_1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g30084195a1b_0_1020"/>
          <p:cNvPicPr preferRelativeResize="0"/>
          <p:nvPr/>
        </p:nvPicPr>
        <p:blipFill rotWithShape="1">
          <a:blip r:embed="rId2">
            <a:alphaModFix/>
          </a:blip>
          <a:srcRect l="13569" r="12722"/>
          <a:stretch/>
        </p:blipFill>
        <p:spPr>
          <a:xfrm>
            <a:off x="5727667" y="-2733"/>
            <a:ext cx="6464333" cy="5854434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g30084195a1b_0_1020"/>
          <p:cNvSpPr/>
          <p:nvPr/>
        </p:nvSpPr>
        <p:spPr>
          <a:xfrm rot="-4977829">
            <a:off x="6340952" y="-446348"/>
            <a:ext cx="5458734" cy="6811831"/>
          </a:xfrm>
          <a:custGeom>
            <a:avLst/>
            <a:gdLst/>
            <a:ahLst/>
            <a:cxnLst/>
            <a:rect l="l" t="t" r="r" b="b"/>
            <a:pathLst>
              <a:path w="5458563" h="6811618" extrusionOk="0">
                <a:moveTo>
                  <a:pt x="5300231" y="71459"/>
                </a:moveTo>
                <a:lnTo>
                  <a:pt x="5458563" y="1348535"/>
                </a:lnTo>
                <a:lnTo>
                  <a:pt x="5344661" y="1288038"/>
                </a:lnTo>
                <a:cubicBezTo>
                  <a:pt x="3868761" y="597737"/>
                  <a:pt x="2080291" y="1123894"/>
                  <a:pt x="1226055" y="2553206"/>
                </a:cubicBezTo>
                <a:cubicBezTo>
                  <a:pt x="428796" y="3887172"/>
                  <a:pt x="709896" y="5565259"/>
                  <a:pt x="1813564" y="6574112"/>
                </a:cubicBezTo>
                <a:lnTo>
                  <a:pt x="1907992" y="6652071"/>
                </a:lnTo>
                <a:lnTo>
                  <a:pt x="621111" y="6811618"/>
                </a:lnTo>
                <a:lnTo>
                  <a:pt x="526148" y="6641958"/>
                </a:lnTo>
                <a:cubicBezTo>
                  <a:pt x="-187669" y="5291042"/>
                  <a:pt x="-199781" y="3611088"/>
                  <a:pt x="641327" y="2203751"/>
                </a:cubicBezTo>
                <a:cubicBezTo>
                  <a:pt x="1602643" y="595264"/>
                  <a:pt x="3405354" y="-200317"/>
                  <a:pt x="5151360" y="4316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68627"/>
                </a:srgbClr>
              </a:gs>
              <a:gs pos="35000">
                <a:srgbClr val="FFFFFF">
                  <a:alpha val="68627"/>
                </a:srgbClr>
              </a:gs>
              <a:gs pos="68000">
                <a:srgbClr val="F4F6FB">
                  <a:alpha val="28627"/>
                </a:srgbClr>
              </a:gs>
              <a:gs pos="100000">
                <a:srgbClr val="F4F6FB">
                  <a:alpha val="28627"/>
                </a:srgbClr>
              </a:gs>
            </a:gsLst>
            <a:lin ang="1980142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g30084195a1b_0_1020"/>
          <p:cNvSpPr/>
          <p:nvPr/>
        </p:nvSpPr>
        <p:spPr>
          <a:xfrm>
            <a:off x="0" y="-5500"/>
            <a:ext cx="12192000" cy="6863496"/>
          </a:xfrm>
          <a:custGeom>
            <a:avLst/>
            <a:gdLst/>
            <a:ahLst/>
            <a:cxnLst/>
            <a:rect l="l" t="t" r="r" b="b"/>
            <a:pathLst>
              <a:path w="12192000" h="6863496" extrusionOk="0">
                <a:moveTo>
                  <a:pt x="0" y="0"/>
                </a:moveTo>
                <a:lnTo>
                  <a:pt x="6077043" y="0"/>
                </a:lnTo>
                <a:lnTo>
                  <a:pt x="6025020" y="183200"/>
                </a:lnTo>
                <a:cubicBezTo>
                  <a:pt x="5932040" y="544587"/>
                  <a:pt x="5882588" y="923447"/>
                  <a:pt x="5882588" y="1313857"/>
                </a:cubicBezTo>
                <a:cubicBezTo>
                  <a:pt x="5882588" y="3812480"/>
                  <a:pt x="7908122" y="5838014"/>
                  <a:pt x="10406744" y="5838014"/>
                </a:cubicBezTo>
                <a:cubicBezTo>
                  <a:pt x="11031400" y="5838014"/>
                  <a:pt x="11626487" y="5711418"/>
                  <a:pt x="12167750" y="5482483"/>
                </a:cubicBezTo>
                <a:lnTo>
                  <a:pt x="12192000" y="5471520"/>
                </a:lnTo>
                <a:lnTo>
                  <a:pt x="12192000" y="6863496"/>
                </a:lnTo>
                <a:lnTo>
                  <a:pt x="0" y="6863496"/>
                </a:lnTo>
                <a:lnTo>
                  <a:pt x="0" y="0"/>
                </a:lnTo>
                <a:close/>
              </a:path>
            </a:pathLst>
          </a:custGeom>
          <a:solidFill>
            <a:srgbClr val="05C3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g30084195a1b_0_10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1487" y="5970876"/>
            <a:ext cx="1519392" cy="57824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g30084195a1b_0_1020"/>
          <p:cNvSpPr txBox="1">
            <a:spLocks noGrp="1"/>
          </p:cNvSpPr>
          <p:nvPr>
            <p:ph type="title"/>
          </p:nvPr>
        </p:nvSpPr>
        <p:spPr>
          <a:xfrm>
            <a:off x="663167" y="1065267"/>
            <a:ext cx="6842400" cy="35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700"/>
              <a:buFont typeface="Arial Black"/>
              <a:buNone/>
              <a:defRPr sz="67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 Black"/>
              <a:buNone/>
              <a:defRPr sz="19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 Black"/>
              <a:buNone/>
              <a:defRPr sz="19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 Black"/>
              <a:buNone/>
              <a:defRPr sz="19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 Black"/>
              <a:buNone/>
              <a:defRPr sz="19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 Black"/>
              <a:buNone/>
              <a:defRPr sz="19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 Black"/>
              <a:buNone/>
              <a:defRPr sz="19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 Black"/>
              <a:buNone/>
              <a:defRPr sz="19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 Black"/>
              <a:buNone/>
              <a:defRPr sz="19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212" name="Google Shape;212;g30084195a1b_0_1020"/>
          <p:cNvSpPr txBox="1">
            <a:spLocks noGrp="1"/>
          </p:cNvSpPr>
          <p:nvPr>
            <p:ph type="subTitle" idx="1"/>
          </p:nvPr>
        </p:nvSpPr>
        <p:spPr>
          <a:xfrm>
            <a:off x="663167" y="4426867"/>
            <a:ext cx="7341600" cy="8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13" name="Google Shape;213;g30084195a1b_0_1020" descr="A person wearing a hard hat and orange jacke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1409"/>
          <a:stretch/>
        </p:blipFill>
        <p:spPr>
          <a:xfrm>
            <a:off x="5713865" y="396233"/>
            <a:ext cx="5835499" cy="6461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eu - 2">
  <p:cSld name="TITLE_1_1_1_1_3">
    <p:bg>
      <p:bgPr>
        <a:solidFill>
          <a:schemeClr val="lt1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0084195a1b_0_1028"/>
          <p:cNvSpPr/>
          <p:nvPr/>
        </p:nvSpPr>
        <p:spPr>
          <a:xfrm rot="1682327">
            <a:off x="694782" y="451980"/>
            <a:ext cx="6382052" cy="6660720"/>
          </a:xfrm>
          <a:custGeom>
            <a:avLst/>
            <a:gdLst/>
            <a:ahLst/>
            <a:cxnLst/>
            <a:rect l="l" t="t" r="r" b="b"/>
            <a:pathLst>
              <a:path w="6382990" h="6661699" extrusionOk="0">
                <a:moveTo>
                  <a:pt x="0" y="744173"/>
                </a:moveTo>
                <a:lnTo>
                  <a:pt x="1400284" y="0"/>
                </a:lnTo>
                <a:lnTo>
                  <a:pt x="1426355" y="203633"/>
                </a:lnTo>
                <a:cubicBezTo>
                  <a:pt x="1680597" y="1871731"/>
                  <a:pt x="2650210" y="3417478"/>
                  <a:pt x="4211434" y="4350562"/>
                </a:cubicBezTo>
                <a:cubicBezTo>
                  <a:pt x="4814618" y="4711067"/>
                  <a:pt x="5457050" y="4949506"/>
                  <a:pt x="6110216" y="5073431"/>
                </a:cubicBezTo>
                <a:lnTo>
                  <a:pt x="6382990" y="5118281"/>
                </a:lnTo>
                <a:lnTo>
                  <a:pt x="3478794" y="6661699"/>
                </a:lnTo>
                <a:lnTo>
                  <a:pt x="3268864" y="6513535"/>
                </a:lnTo>
                <a:cubicBezTo>
                  <a:pt x="1370729" y="5100563"/>
                  <a:pt x="232585" y="2987127"/>
                  <a:pt x="825" y="754535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05C3DD"/>
              </a:gs>
            </a:gsLst>
            <a:lin ang="300115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g30084195a1b_0_1028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7" name="Google Shape;217;g30084195a1b_0_1028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218" name="Google Shape;218;g30084195a1b_0_1028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g30084195a1b_0_1028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g30084195a1b_0_1028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g30084195a1b_0_1028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g30084195a1b_0_1028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g30084195a1b_0_1028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g30084195a1b_0_1028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5" name="Google Shape;225;g30084195a1b_0_1028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672000" rIns="3360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sz="33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226" name="Google Shape;226;g30084195a1b_0_1028"/>
          <p:cNvSpPr txBox="1">
            <a:spLocks noGrp="1"/>
          </p:cNvSpPr>
          <p:nvPr>
            <p:ph type="body" idx="1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121900" rIns="672000" bIns="12190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7" name="Google Shape;227;g30084195a1b_0_1028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sz="1100" b="0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eu - 3">
  <p:cSld name="TITLE_1_1_2">
    <p:bg>
      <p:bgPr>
        <a:solidFill>
          <a:schemeClr val="lt1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0084195a1b_0_1042"/>
          <p:cNvSpPr/>
          <p:nvPr/>
        </p:nvSpPr>
        <p:spPr>
          <a:xfrm rot="2196816">
            <a:off x="2254659" y="278941"/>
            <a:ext cx="5613286" cy="6893748"/>
          </a:xfrm>
          <a:custGeom>
            <a:avLst/>
            <a:gdLst/>
            <a:ahLst/>
            <a:cxnLst/>
            <a:rect l="l" t="t" r="r" b="b"/>
            <a:pathLst>
              <a:path w="5579751" h="6852564" extrusionOk="0">
                <a:moveTo>
                  <a:pt x="2498" y="865038"/>
                </a:moveTo>
                <a:lnTo>
                  <a:pt x="1175738" y="0"/>
                </a:lnTo>
                <a:lnTo>
                  <a:pt x="1169291" y="56235"/>
                </a:lnTo>
                <a:cubicBezTo>
                  <a:pt x="1009242" y="1835772"/>
                  <a:pt x="1853072" y="3633852"/>
                  <a:pt x="3489036" y="4611605"/>
                </a:cubicBezTo>
                <a:cubicBezTo>
                  <a:pt x="4125023" y="4991715"/>
                  <a:pt x="4814215" y="5206349"/>
                  <a:pt x="5506916" y="5268668"/>
                </a:cubicBezTo>
                <a:lnTo>
                  <a:pt x="5579751" y="5273445"/>
                </a:lnTo>
                <a:lnTo>
                  <a:pt x="3438013" y="6852564"/>
                </a:lnTo>
                <a:lnTo>
                  <a:pt x="3291136" y="6769746"/>
                </a:lnTo>
                <a:cubicBezTo>
                  <a:pt x="1189160" y="5513471"/>
                  <a:pt x="16682" y="3295059"/>
                  <a:pt x="0" y="1013116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05C3DD"/>
              </a:gs>
            </a:gsLst>
            <a:lin ang="300115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g30084195a1b_0_1042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1" name="Google Shape;231;g30084195a1b_0_1042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232" name="Google Shape;232;g30084195a1b_0_1042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g30084195a1b_0_1042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g30084195a1b_0_1042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g30084195a1b_0_1042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g30084195a1b_0_1042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g30084195a1b_0_1042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g30084195a1b_0_1042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9" name="Google Shape;239;g30084195a1b_0_1042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672000" rIns="3360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sz="33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240" name="Google Shape;240;g30084195a1b_0_1042"/>
          <p:cNvSpPr txBox="1">
            <a:spLocks noGrp="1"/>
          </p:cNvSpPr>
          <p:nvPr>
            <p:ph type="body" idx="1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121900" rIns="672000" bIns="12190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1" name="Google Shape;241;g30084195a1b_0_1042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sz="1100" b="0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eu - 4">
  <p:cSld name="TITLE_1_1_1_1_1_3_1">
    <p:bg>
      <p:bgPr>
        <a:solidFill>
          <a:schemeClr val="lt1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0084195a1b_0_1056"/>
          <p:cNvSpPr/>
          <p:nvPr/>
        </p:nvSpPr>
        <p:spPr>
          <a:xfrm rot="-7632728">
            <a:off x="-1356335" y="-248161"/>
            <a:ext cx="6151332" cy="6945422"/>
          </a:xfrm>
          <a:custGeom>
            <a:avLst/>
            <a:gdLst/>
            <a:ahLst/>
            <a:cxnLst/>
            <a:rect l="l" t="t" r="r" b="b"/>
            <a:pathLst>
              <a:path w="6123666" h="6914184" extrusionOk="0">
                <a:moveTo>
                  <a:pt x="6123666" y="4772774"/>
                </a:moveTo>
                <a:lnTo>
                  <a:pt x="4497404" y="6914184"/>
                </a:lnTo>
                <a:lnTo>
                  <a:pt x="4464082" y="6901566"/>
                </a:lnTo>
                <a:cubicBezTo>
                  <a:pt x="4120514" y="6761514"/>
                  <a:pt x="3783165" y="6593754"/>
                  <a:pt x="3454901" y="6397562"/>
                </a:cubicBezTo>
                <a:cubicBezTo>
                  <a:pt x="1594736" y="5285809"/>
                  <a:pt x="400461" y="3484784"/>
                  <a:pt x="3313" y="1515625"/>
                </a:cubicBezTo>
                <a:lnTo>
                  <a:pt x="0" y="1496902"/>
                </a:lnTo>
                <a:lnTo>
                  <a:pt x="1136799" y="0"/>
                </a:lnTo>
                <a:lnTo>
                  <a:pt x="1142405" y="70434"/>
                </a:lnTo>
                <a:cubicBezTo>
                  <a:pt x="1307415" y="1660386"/>
                  <a:pt x="2193858" y="3155336"/>
                  <a:pt x="3671243" y="4038313"/>
                </a:cubicBezTo>
                <a:cubicBezTo>
                  <a:pt x="4366495" y="4453844"/>
                  <a:pt x="5119910" y="4688479"/>
                  <a:pt x="5877161" y="4756605"/>
                </a:cubicBezTo>
                <a:close/>
              </a:path>
            </a:pathLst>
          </a:custGeom>
          <a:gradFill>
            <a:gsLst>
              <a:gs pos="0">
                <a:srgbClr val="05C3DD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g30084195a1b_0_1056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5" name="Google Shape;245;g30084195a1b_0_1056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246" name="Google Shape;246;g30084195a1b_0_1056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g30084195a1b_0_1056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g30084195a1b_0_1056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g30084195a1b_0_1056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g30084195a1b_0_1056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g30084195a1b_0_1056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g30084195a1b_0_1056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3" name="Google Shape;253;g30084195a1b_0_105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672000" rIns="3360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sz="33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254" name="Google Shape;254;g30084195a1b_0_1056"/>
          <p:cNvSpPr txBox="1">
            <a:spLocks noGrp="1"/>
          </p:cNvSpPr>
          <p:nvPr>
            <p:ph type="body" idx="1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121900" rIns="672000" bIns="12190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5" name="Google Shape;255;g30084195a1b_0_1056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sz="1100" b="0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eu - 5">
  <p:cSld name="TITLE_1_1_1_1_1_2_2_1">
    <p:bg>
      <p:bgPr>
        <a:solidFill>
          <a:schemeClr val="lt1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0084195a1b_0_1070"/>
          <p:cNvSpPr/>
          <p:nvPr/>
        </p:nvSpPr>
        <p:spPr>
          <a:xfrm rot="-7624232">
            <a:off x="-233436" y="-216772"/>
            <a:ext cx="6120642" cy="6910769"/>
          </a:xfrm>
          <a:custGeom>
            <a:avLst/>
            <a:gdLst/>
            <a:ahLst/>
            <a:cxnLst/>
            <a:rect l="l" t="t" r="r" b="b"/>
            <a:pathLst>
              <a:path w="6123666" h="6914184" extrusionOk="0">
                <a:moveTo>
                  <a:pt x="6123666" y="4772774"/>
                </a:moveTo>
                <a:lnTo>
                  <a:pt x="4497404" y="6914184"/>
                </a:lnTo>
                <a:lnTo>
                  <a:pt x="4464082" y="6901566"/>
                </a:lnTo>
                <a:cubicBezTo>
                  <a:pt x="4120514" y="6761514"/>
                  <a:pt x="3783165" y="6593754"/>
                  <a:pt x="3454901" y="6397562"/>
                </a:cubicBezTo>
                <a:cubicBezTo>
                  <a:pt x="1594736" y="5285809"/>
                  <a:pt x="400461" y="3484784"/>
                  <a:pt x="3313" y="1515625"/>
                </a:cubicBezTo>
                <a:lnTo>
                  <a:pt x="0" y="1496902"/>
                </a:lnTo>
                <a:lnTo>
                  <a:pt x="1136799" y="0"/>
                </a:lnTo>
                <a:lnTo>
                  <a:pt x="1142405" y="70434"/>
                </a:lnTo>
                <a:cubicBezTo>
                  <a:pt x="1307415" y="1660386"/>
                  <a:pt x="2193858" y="3155336"/>
                  <a:pt x="3671243" y="4038313"/>
                </a:cubicBezTo>
                <a:cubicBezTo>
                  <a:pt x="4366495" y="4453844"/>
                  <a:pt x="5119910" y="4688479"/>
                  <a:pt x="5877161" y="4756605"/>
                </a:cubicBezTo>
                <a:close/>
              </a:path>
            </a:pathLst>
          </a:custGeom>
          <a:gradFill>
            <a:gsLst>
              <a:gs pos="0">
                <a:srgbClr val="05C3DD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g30084195a1b_0_1070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9" name="Google Shape;259;g30084195a1b_0_1070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260" name="Google Shape;260;g30084195a1b_0_1070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g30084195a1b_0_1070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g30084195a1b_0_1070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g30084195a1b_0_1070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g30084195a1b_0_1070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g30084195a1b_0_1070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g30084195a1b_0_1070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7" name="Google Shape;267;g30084195a1b_0_1070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672000" rIns="3360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sz="33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268" name="Google Shape;268;g30084195a1b_0_1070"/>
          <p:cNvSpPr txBox="1">
            <a:spLocks noGrp="1"/>
          </p:cNvSpPr>
          <p:nvPr>
            <p:ph type="body" idx="1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121900" rIns="672000" bIns="12190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9" name="Google Shape;269;g30084195a1b_0_1070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sz="1100" b="0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eu - 6">
  <p:cSld name="TITLE_1_1_1_1_2_1_1">
    <p:bg>
      <p:bgPr>
        <a:solidFill>
          <a:schemeClr val="lt1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0084195a1b_0_1084"/>
          <p:cNvSpPr/>
          <p:nvPr/>
        </p:nvSpPr>
        <p:spPr>
          <a:xfrm rot="-5151199">
            <a:off x="3175581" y="1333942"/>
            <a:ext cx="7091280" cy="4191707"/>
          </a:xfrm>
          <a:custGeom>
            <a:avLst/>
            <a:gdLst/>
            <a:ahLst/>
            <a:cxnLst/>
            <a:rect l="l" t="t" r="r" b="b"/>
            <a:pathLst>
              <a:path w="7072716" h="4191157" extrusionOk="0">
                <a:moveTo>
                  <a:pt x="6831290" y="0"/>
                </a:moveTo>
                <a:lnTo>
                  <a:pt x="7072716" y="3358574"/>
                </a:lnTo>
                <a:lnTo>
                  <a:pt x="6921436" y="3443247"/>
                </a:lnTo>
                <a:cubicBezTo>
                  <a:pt x="5001034" y="4457942"/>
                  <a:pt x="2612859" y="4475149"/>
                  <a:pt x="612222" y="3279442"/>
                </a:cubicBezTo>
                <a:cubicBezTo>
                  <a:pt x="516953" y="3222504"/>
                  <a:pt x="423691" y="3163489"/>
                  <a:pt x="332458" y="3102489"/>
                </a:cubicBezTo>
                <a:lnTo>
                  <a:pt x="170390" y="2988105"/>
                </a:lnTo>
                <a:lnTo>
                  <a:pt x="0" y="617754"/>
                </a:lnTo>
                <a:lnTo>
                  <a:pt x="57656" y="673164"/>
                </a:lnTo>
                <a:cubicBezTo>
                  <a:pt x="281787" y="878040"/>
                  <a:pt x="529783" y="1063501"/>
                  <a:pt x="800581" y="1225347"/>
                </a:cubicBezTo>
                <a:cubicBezTo>
                  <a:pt x="2818333" y="2431296"/>
                  <a:pt x="5398745" y="1887255"/>
                  <a:pt x="6790014" y="57216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05C3DD"/>
              </a:gs>
            </a:gsLst>
            <a:lin ang="300115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g30084195a1b_0_1084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3" name="Google Shape;273;g30084195a1b_0_1084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274" name="Google Shape;274;g30084195a1b_0_1084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g30084195a1b_0_1084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g30084195a1b_0_1084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g30084195a1b_0_1084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g30084195a1b_0_1084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g30084195a1b_0_1084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g30084195a1b_0_1084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1" name="Google Shape;281;g30084195a1b_0_1084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672000" rIns="3360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sz="33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282" name="Google Shape;282;g30084195a1b_0_1084"/>
          <p:cNvSpPr txBox="1">
            <a:spLocks noGrp="1"/>
          </p:cNvSpPr>
          <p:nvPr>
            <p:ph type="body" idx="1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121900" rIns="672000" bIns="12190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3" name="Google Shape;283;g30084195a1b_0_1084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sz="1100" b="0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eu - 7">
  <p:cSld name="TITLE_1_1_1_2_1_1_1_1">
    <p:bg>
      <p:bgPr>
        <a:solidFill>
          <a:schemeClr val="lt1"/>
        </a:solid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0084195a1b_0_1098"/>
          <p:cNvSpPr/>
          <p:nvPr/>
        </p:nvSpPr>
        <p:spPr>
          <a:xfrm rot="-6031368">
            <a:off x="5457268" y="240359"/>
            <a:ext cx="6893551" cy="6336619"/>
          </a:xfrm>
          <a:custGeom>
            <a:avLst/>
            <a:gdLst/>
            <a:ahLst/>
            <a:cxnLst/>
            <a:rect l="l" t="t" r="r" b="b"/>
            <a:pathLst>
              <a:path w="6898338" h="6341020" extrusionOk="0">
                <a:moveTo>
                  <a:pt x="6898338" y="3218622"/>
                </a:moveTo>
                <a:lnTo>
                  <a:pt x="6308166" y="6341020"/>
                </a:lnTo>
                <a:lnTo>
                  <a:pt x="6145155" y="6330350"/>
                </a:lnTo>
                <a:cubicBezTo>
                  <a:pt x="4917393" y="6219953"/>
                  <a:pt x="3694703" y="5838549"/>
                  <a:pt x="2565738" y="5163807"/>
                </a:cubicBezTo>
                <a:cubicBezTo>
                  <a:pt x="1562213" y="4564036"/>
                  <a:pt x="727740" y="3789277"/>
                  <a:pt x="77997" y="2901791"/>
                </a:cubicBezTo>
                <a:lnTo>
                  <a:pt x="0" y="2789600"/>
                </a:lnTo>
                <a:lnTo>
                  <a:pt x="527269" y="0"/>
                </a:lnTo>
                <a:lnTo>
                  <a:pt x="582348" y="110612"/>
                </a:lnTo>
                <a:cubicBezTo>
                  <a:pt x="1079727" y="1051944"/>
                  <a:pt x="1833205" y="1873130"/>
                  <a:pt x="2813753" y="2459166"/>
                </a:cubicBezTo>
                <a:cubicBezTo>
                  <a:pt x="4053587" y="3200178"/>
                  <a:pt x="5454763" y="3439380"/>
                  <a:pt x="6782863" y="3238864"/>
                </a:cubicBezTo>
                <a:close/>
              </a:path>
            </a:pathLst>
          </a:custGeom>
          <a:gradFill>
            <a:gsLst>
              <a:gs pos="0">
                <a:srgbClr val="05C3DD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g30084195a1b_0_1098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7" name="Google Shape;287;g30084195a1b_0_1098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288" name="Google Shape;288;g30084195a1b_0_1098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g30084195a1b_0_1098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g30084195a1b_0_1098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g30084195a1b_0_1098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g30084195a1b_0_1098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g30084195a1b_0_1098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g30084195a1b_0_1098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5" name="Google Shape;295;g30084195a1b_0_1098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672000" rIns="3360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sz="33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296" name="Google Shape;296;g30084195a1b_0_1098"/>
          <p:cNvSpPr txBox="1">
            <a:spLocks noGrp="1"/>
          </p:cNvSpPr>
          <p:nvPr>
            <p:ph type="body" idx="1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121900" rIns="672000" bIns="12190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7" name="Google Shape;297;g30084195a1b_0_1098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sz="1100" b="0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 5">
  <p:cSld name="Blank 5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9"/>
          <p:cNvSpPr txBox="1">
            <a:spLocks noGrp="1"/>
          </p:cNvSpPr>
          <p:nvPr>
            <p:ph type="body" idx="1"/>
          </p:nvPr>
        </p:nvSpPr>
        <p:spPr>
          <a:xfrm>
            <a:off x="4846767" y="2272533"/>
            <a:ext cx="6665200" cy="1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AutoNum type="arabicPeriod"/>
              <a:defRPr sz="1467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AutoNum type="roman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AutoNum type="roman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AutoNum type="roman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59"/>
          <p:cNvSpPr txBox="1">
            <a:spLocks noGrp="1"/>
          </p:cNvSpPr>
          <p:nvPr>
            <p:ph type="sldNum" idx="12"/>
          </p:nvPr>
        </p:nvSpPr>
        <p:spPr>
          <a:xfrm>
            <a:off x="11277033" y="6528133"/>
            <a:ext cx="566000" cy="2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800" b="0" i="1" u="none" strike="noStrike" cap="none">
                <a:solidFill>
                  <a:srgbClr val="55555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800" b="0" i="1" u="none" strike="noStrike" cap="none">
                <a:solidFill>
                  <a:srgbClr val="55555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800" b="0" i="1" u="none" strike="noStrike" cap="none">
                <a:solidFill>
                  <a:srgbClr val="55555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800" b="0" i="1" u="none" strike="noStrike" cap="none">
                <a:solidFill>
                  <a:srgbClr val="55555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800" b="0" i="1" u="none" strike="noStrike" cap="none">
                <a:solidFill>
                  <a:srgbClr val="55555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800" b="0" i="1" u="none" strike="noStrike" cap="none">
                <a:solidFill>
                  <a:srgbClr val="55555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800" b="0" i="1" u="none" strike="noStrike" cap="none">
                <a:solidFill>
                  <a:srgbClr val="55555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800" b="0" i="1" u="none" strike="noStrike" cap="none">
                <a:solidFill>
                  <a:srgbClr val="55555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800" b="0" i="1" u="none" strike="noStrike" cap="none">
                <a:solidFill>
                  <a:srgbClr val="55555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sz="1867" i="0"/>
          </a:p>
        </p:txBody>
      </p:sp>
      <p:sp>
        <p:nvSpPr>
          <p:cNvPr id="27" name="Google Shape;27;p59"/>
          <p:cNvSpPr txBox="1">
            <a:spLocks noGrp="1"/>
          </p:cNvSpPr>
          <p:nvPr>
            <p:ph type="title"/>
          </p:nvPr>
        </p:nvSpPr>
        <p:spPr>
          <a:xfrm>
            <a:off x="984476" y="539567"/>
            <a:ext cx="5162000" cy="9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defRPr sz="2667" b="1" i="0" u="none" strike="noStrike" cap="none">
                <a:solidFill>
                  <a:srgbClr val="55555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defRPr sz="2667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defRPr sz="2667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defRPr sz="2667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defRPr sz="2667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defRPr sz="2667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defRPr sz="2667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defRPr sz="2667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defRPr sz="2667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p59"/>
          <p:cNvSpPr txBox="1"/>
          <p:nvPr/>
        </p:nvSpPr>
        <p:spPr>
          <a:xfrm>
            <a:off x="544033" y="6439467"/>
            <a:ext cx="2996800" cy="1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975" tIns="121875" rIns="121875" bIns="1218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1" u="none" strike="noStrike" cap="none">
                <a:solidFill>
                  <a:srgbClr val="55555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Veolia in Central &amp; Eastern Europe Overview &amp; Perspectives</a:t>
            </a:r>
            <a:endParaRPr sz="800" b="0" i="1" u="none" strike="noStrike" cap="none">
              <a:solidFill>
                <a:srgbClr val="55555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9" name="Google Shape;29;p59"/>
          <p:cNvSpPr/>
          <p:nvPr/>
        </p:nvSpPr>
        <p:spPr>
          <a:xfrm>
            <a:off x="343169" y="6423707"/>
            <a:ext cx="197217" cy="201600"/>
          </a:xfrm>
          <a:custGeom>
            <a:avLst/>
            <a:gdLst/>
            <a:ahLst/>
            <a:cxnLst/>
            <a:rect l="l" t="t" r="r" b="b"/>
            <a:pathLst>
              <a:path w="557" h="557" extrusionOk="0">
                <a:moveTo>
                  <a:pt x="557" y="278"/>
                </a:moveTo>
                <a:cubicBezTo>
                  <a:pt x="557" y="432"/>
                  <a:pt x="432" y="557"/>
                  <a:pt x="278" y="557"/>
                </a:cubicBezTo>
                <a:cubicBezTo>
                  <a:pt x="125" y="557"/>
                  <a:pt x="0" y="432"/>
                  <a:pt x="0" y="278"/>
                </a:cubicBezTo>
                <a:cubicBezTo>
                  <a:pt x="0" y="125"/>
                  <a:pt x="125" y="0"/>
                  <a:pt x="278" y="0"/>
                </a:cubicBezTo>
                <a:cubicBezTo>
                  <a:pt x="432" y="0"/>
                  <a:pt x="557" y="125"/>
                  <a:pt x="557" y="278"/>
                </a:cubicBezTo>
                <a:close/>
                <a:moveTo>
                  <a:pt x="339" y="305"/>
                </a:moveTo>
                <a:cubicBezTo>
                  <a:pt x="348" y="347"/>
                  <a:pt x="314" y="399"/>
                  <a:pt x="280" y="438"/>
                </a:cubicBezTo>
                <a:cubicBezTo>
                  <a:pt x="388" y="436"/>
                  <a:pt x="476" y="348"/>
                  <a:pt x="476" y="240"/>
                </a:cubicBezTo>
                <a:cubicBezTo>
                  <a:pt x="476" y="131"/>
                  <a:pt x="388" y="42"/>
                  <a:pt x="278" y="42"/>
                </a:cubicBezTo>
                <a:cubicBezTo>
                  <a:pt x="169" y="42"/>
                  <a:pt x="80" y="131"/>
                  <a:pt x="80" y="240"/>
                </a:cubicBezTo>
                <a:cubicBezTo>
                  <a:pt x="80" y="348"/>
                  <a:pt x="169" y="436"/>
                  <a:pt x="277" y="438"/>
                </a:cubicBezTo>
                <a:cubicBezTo>
                  <a:pt x="243" y="399"/>
                  <a:pt x="208" y="347"/>
                  <a:pt x="217" y="305"/>
                </a:cubicBezTo>
                <a:cubicBezTo>
                  <a:pt x="225" y="261"/>
                  <a:pt x="257" y="247"/>
                  <a:pt x="278" y="247"/>
                </a:cubicBezTo>
                <a:cubicBezTo>
                  <a:pt x="300" y="247"/>
                  <a:pt x="332" y="261"/>
                  <a:pt x="339" y="305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eu - 9">
  <p:cSld name="TITLE_1_1_1_1_1_1_2">
    <p:bg>
      <p:bgPr>
        <a:solidFill>
          <a:schemeClr val="lt1"/>
        </a:soli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0084195a1b_0_1112"/>
          <p:cNvSpPr/>
          <p:nvPr/>
        </p:nvSpPr>
        <p:spPr>
          <a:xfrm rot="-4875927">
            <a:off x="6612653" y="-125446"/>
            <a:ext cx="5662469" cy="6299741"/>
          </a:xfrm>
          <a:custGeom>
            <a:avLst/>
            <a:gdLst/>
            <a:ahLst/>
            <a:cxnLst/>
            <a:rect l="l" t="t" r="r" b="b"/>
            <a:pathLst>
              <a:path w="6034284" h="6713401" extrusionOk="0">
                <a:moveTo>
                  <a:pt x="5795984" y="172418"/>
                </a:moveTo>
                <a:lnTo>
                  <a:pt x="6034284" y="1696396"/>
                </a:lnTo>
                <a:lnTo>
                  <a:pt x="5966588" y="1640477"/>
                </a:lnTo>
                <a:cubicBezTo>
                  <a:pt x="5879147" y="1575358"/>
                  <a:pt x="5787592" y="1514051"/>
                  <a:pt x="5692010" y="1456927"/>
                </a:cubicBezTo>
                <a:cubicBezTo>
                  <a:pt x="4152747" y="536947"/>
                  <a:pt x="2158746" y="1038959"/>
                  <a:pt x="1238392" y="2578902"/>
                </a:cubicBezTo>
                <a:cubicBezTo>
                  <a:pt x="490631" y="3830051"/>
                  <a:pt x="682035" y="5380904"/>
                  <a:pt x="1605744" y="6411944"/>
                </a:cubicBezTo>
                <a:lnTo>
                  <a:pt x="1720521" y="6527870"/>
                </a:lnTo>
                <a:lnTo>
                  <a:pt x="534014" y="6713401"/>
                </a:lnTo>
                <a:lnTo>
                  <a:pt x="531442" y="6708806"/>
                </a:lnTo>
                <a:cubicBezTo>
                  <a:pt x="-189557" y="5344294"/>
                  <a:pt x="-201791" y="3647432"/>
                  <a:pt x="647780" y="2225930"/>
                </a:cubicBezTo>
                <a:cubicBezTo>
                  <a:pt x="1699686" y="465865"/>
                  <a:pt x="3748997" y="-330563"/>
                  <a:pt x="5642372" y="127075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05C3DD"/>
              </a:gs>
            </a:gsLst>
            <a:lin ang="300115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g30084195a1b_0_1112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1" name="Google Shape;301;g30084195a1b_0_1112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302" name="Google Shape;302;g30084195a1b_0_1112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g30084195a1b_0_1112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g30084195a1b_0_1112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g30084195a1b_0_1112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g30084195a1b_0_1112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g30084195a1b_0_1112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g30084195a1b_0_1112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9" name="Google Shape;309;g30084195a1b_0_1112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672000" rIns="3360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sz="33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310" name="Google Shape;310;g30084195a1b_0_1112"/>
          <p:cNvSpPr txBox="1">
            <a:spLocks noGrp="1"/>
          </p:cNvSpPr>
          <p:nvPr>
            <p:ph type="body" idx="1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121900" rIns="672000" bIns="12190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1" name="Google Shape;311;g30084195a1b_0_1112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sz="1100" b="0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eu - 10">
  <p:cSld name="TITLE_1_1_1_1_1_1_1_2">
    <p:bg>
      <p:bgPr>
        <a:solidFill>
          <a:schemeClr val="lt1"/>
        </a:solid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0084195a1b_0_1126"/>
          <p:cNvSpPr/>
          <p:nvPr/>
        </p:nvSpPr>
        <p:spPr>
          <a:xfrm rot="-902516">
            <a:off x="5559352" y="-468711"/>
            <a:ext cx="5988283" cy="8173619"/>
          </a:xfrm>
          <a:custGeom>
            <a:avLst/>
            <a:gdLst/>
            <a:ahLst/>
            <a:cxnLst/>
            <a:rect l="l" t="t" r="r" b="b"/>
            <a:pathLst>
              <a:path w="5977366" h="8158717" extrusionOk="0">
                <a:moveTo>
                  <a:pt x="1729109" y="0"/>
                </a:moveTo>
                <a:lnTo>
                  <a:pt x="2778256" y="281689"/>
                </a:lnTo>
                <a:lnTo>
                  <a:pt x="2729484" y="307467"/>
                </a:lnTo>
                <a:cubicBezTo>
                  <a:pt x="2210270" y="614838"/>
                  <a:pt x="1758116" y="1052490"/>
                  <a:pt x="1426759" y="1606921"/>
                </a:cubicBezTo>
                <a:cubicBezTo>
                  <a:pt x="366452" y="3381021"/>
                  <a:pt x="945176" y="5678163"/>
                  <a:pt x="2718610" y="6738077"/>
                </a:cubicBezTo>
                <a:cubicBezTo>
                  <a:pt x="3709664" y="7330401"/>
                  <a:pt x="4866533" y="7407000"/>
                  <a:pt x="5879465" y="7049920"/>
                </a:cubicBezTo>
                <a:lnTo>
                  <a:pt x="5977366" y="7010105"/>
                </a:lnTo>
                <a:lnTo>
                  <a:pt x="5668971" y="8158717"/>
                </a:lnTo>
                <a:lnTo>
                  <a:pt x="929404" y="6886175"/>
                </a:lnTo>
                <a:lnTo>
                  <a:pt x="871679" y="6803143"/>
                </a:lnTo>
                <a:cubicBezTo>
                  <a:pt x="-206699" y="5168196"/>
                  <a:pt x="-325703" y="2993953"/>
                  <a:pt x="746312" y="1200260"/>
                </a:cubicBezTo>
                <a:cubicBezTo>
                  <a:pt x="979370" y="810302"/>
                  <a:pt x="1254926" y="461402"/>
                  <a:pt x="1563529" y="155940"/>
                </a:cubicBezTo>
                <a:close/>
              </a:path>
            </a:pathLst>
          </a:custGeom>
          <a:gradFill>
            <a:gsLst>
              <a:gs pos="0">
                <a:srgbClr val="05C3DD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g30084195a1b_0_1126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5" name="Google Shape;315;g30084195a1b_0_1126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316" name="Google Shape;316;g30084195a1b_0_1126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g30084195a1b_0_1126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g30084195a1b_0_1126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g30084195a1b_0_1126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g30084195a1b_0_1126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g30084195a1b_0_1126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g30084195a1b_0_1126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3" name="Google Shape;323;g30084195a1b_0_112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672000" rIns="3360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sz="33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324" name="Google Shape;324;g30084195a1b_0_1126"/>
          <p:cNvSpPr txBox="1">
            <a:spLocks noGrp="1"/>
          </p:cNvSpPr>
          <p:nvPr>
            <p:ph type="body" idx="1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121900" rIns="672000" bIns="12190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5" name="Google Shape;325;g30084195a1b_0_1126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sz="1100" b="0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claire - 1">
  <p:cSld name="TITLE_3_1_1">
    <p:bg>
      <p:bgPr>
        <a:solidFill>
          <a:schemeClr val="lt1"/>
        </a:solid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0084195a1b_0_1140"/>
          <p:cNvSpPr/>
          <p:nvPr/>
        </p:nvSpPr>
        <p:spPr>
          <a:xfrm rot="1035617">
            <a:off x="539868" y="-91532"/>
            <a:ext cx="3844992" cy="7230701"/>
          </a:xfrm>
          <a:custGeom>
            <a:avLst/>
            <a:gdLst/>
            <a:ahLst/>
            <a:cxnLst/>
            <a:rect l="l" t="t" r="r" b="b"/>
            <a:pathLst>
              <a:path w="3834819" h="7211571" extrusionOk="0">
                <a:moveTo>
                  <a:pt x="220459" y="454090"/>
                </a:moveTo>
                <a:lnTo>
                  <a:pt x="1675267" y="0"/>
                </a:lnTo>
                <a:lnTo>
                  <a:pt x="1640312" y="108417"/>
                </a:lnTo>
                <a:cubicBezTo>
                  <a:pt x="956879" y="2424901"/>
                  <a:pt x="1772778" y="4978283"/>
                  <a:pt x="3756426" y="6454918"/>
                </a:cubicBezTo>
                <a:lnTo>
                  <a:pt x="3834819" y="6510246"/>
                </a:lnTo>
                <a:lnTo>
                  <a:pt x="1587924" y="7211571"/>
                </a:lnTo>
                <a:lnTo>
                  <a:pt x="1364218" y="6889794"/>
                </a:lnTo>
                <a:cubicBezTo>
                  <a:pt x="190158" y="5109782"/>
                  <a:pt x="-257296" y="2921319"/>
                  <a:pt x="143904" y="809046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FFAC00"/>
              </a:gs>
            </a:gsLst>
            <a:lin ang="300115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g30084195a1b_0_1140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9" name="Google Shape;329;g30084195a1b_0_1140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330" name="Google Shape;330;g30084195a1b_0_1140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g30084195a1b_0_1140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g30084195a1b_0_1140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g30084195a1b_0_1140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g30084195a1b_0_1140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g30084195a1b_0_1140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g30084195a1b_0_1140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7" name="Google Shape;337;g30084195a1b_0_1140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672000" rIns="3360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sz="33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338" name="Google Shape;338;g30084195a1b_0_1140"/>
          <p:cNvSpPr txBox="1">
            <a:spLocks noGrp="1"/>
          </p:cNvSpPr>
          <p:nvPr>
            <p:ph type="body" idx="1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121900" rIns="672000" bIns="12190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9" name="Google Shape;339;g30084195a1b_0_1140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sz="1100" b="0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claire - 2">
  <p:cSld name="TITLE_1_1_1_1_3_1">
    <p:bg>
      <p:bgPr>
        <a:solidFill>
          <a:schemeClr val="lt1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0084195a1b_0_1154"/>
          <p:cNvSpPr/>
          <p:nvPr/>
        </p:nvSpPr>
        <p:spPr>
          <a:xfrm rot="1682327">
            <a:off x="694782" y="451980"/>
            <a:ext cx="6382052" cy="6660720"/>
          </a:xfrm>
          <a:custGeom>
            <a:avLst/>
            <a:gdLst/>
            <a:ahLst/>
            <a:cxnLst/>
            <a:rect l="l" t="t" r="r" b="b"/>
            <a:pathLst>
              <a:path w="6382990" h="6661699" extrusionOk="0">
                <a:moveTo>
                  <a:pt x="0" y="744173"/>
                </a:moveTo>
                <a:lnTo>
                  <a:pt x="1400284" y="0"/>
                </a:lnTo>
                <a:lnTo>
                  <a:pt x="1426355" y="203633"/>
                </a:lnTo>
                <a:cubicBezTo>
                  <a:pt x="1680597" y="1871731"/>
                  <a:pt x="2650210" y="3417478"/>
                  <a:pt x="4211434" y="4350562"/>
                </a:cubicBezTo>
                <a:cubicBezTo>
                  <a:pt x="4814618" y="4711067"/>
                  <a:pt x="5457050" y="4949506"/>
                  <a:pt x="6110216" y="5073431"/>
                </a:cubicBezTo>
                <a:lnTo>
                  <a:pt x="6382990" y="5118281"/>
                </a:lnTo>
                <a:lnTo>
                  <a:pt x="3478794" y="6661699"/>
                </a:lnTo>
                <a:lnTo>
                  <a:pt x="3268864" y="6513535"/>
                </a:lnTo>
                <a:cubicBezTo>
                  <a:pt x="1370729" y="5100563"/>
                  <a:pt x="232585" y="2987127"/>
                  <a:pt x="825" y="754535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FFAC00"/>
              </a:gs>
            </a:gsLst>
            <a:lin ang="300115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g30084195a1b_0_1154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3" name="Google Shape;343;g30084195a1b_0_1154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344" name="Google Shape;344;g30084195a1b_0_1154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g30084195a1b_0_1154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g30084195a1b_0_1154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g30084195a1b_0_1154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g30084195a1b_0_1154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g30084195a1b_0_1154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g30084195a1b_0_1154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1" name="Google Shape;351;g30084195a1b_0_1154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672000" rIns="3360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sz="33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352" name="Google Shape;352;g30084195a1b_0_1154"/>
          <p:cNvSpPr txBox="1">
            <a:spLocks noGrp="1"/>
          </p:cNvSpPr>
          <p:nvPr>
            <p:ph type="body" idx="1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121900" rIns="672000" bIns="12190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3" name="Google Shape;353;g30084195a1b_0_1154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sz="1100" b="0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claire - 4">
  <p:cSld name="TITLE_1_1_1_1_1_3_1_1">
    <p:bg>
      <p:bgPr>
        <a:solidFill>
          <a:schemeClr val="l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0084195a1b_0_1168"/>
          <p:cNvSpPr/>
          <p:nvPr/>
        </p:nvSpPr>
        <p:spPr>
          <a:xfrm rot="-7632728">
            <a:off x="-1349898" y="-228461"/>
            <a:ext cx="6151332" cy="6945422"/>
          </a:xfrm>
          <a:custGeom>
            <a:avLst/>
            <a:gdLst/>
            <a:ahLst/>
            <a:cxnLst/>
            <a:rect l="l" t="t" r="r" b="b"/>
            <a:pathLst>
              <a:path w="6123666" h="6914184" extrusionOk="0">
                <a:moveTo>
                  <a:pt x="6123666" y="4772774"/>
                </a:moveTo>
                <a:lnTo>
                  <a:pt x="4497404" y="6914184"/>
                </a:lnTo>
                <a:lnTo>
                  <a:pt x="4464082" y="6901566"/>
                </a:lnTo>
                <a:cubicBezTo>
                  <a:pt x="4120514" y="6761514"/>
                  <a:pt x="3783165" y="6593754"/>
                  <a:pt x="3454901" y="6397562"/>
                </a:cubicBezTo>
                <a:cubicBezTo>
                  <a:pt x="1594736" y="5285809"/>
                  <a:pt x="400461" y="3484784"/>
                  <a:pt x="3313" y="1515625"/>
                </a:cubicBezTo>
                <a:lnTo>
                  <a:pt x="0" y="1496902"/>
                </a:lnTo>
                <a:lnTo>
                  <a:pt x="1136799" y="0"/>
                </a:lnTo>
                <a:lnTo>
                  <a:pt x="1142405" y="70434"/>
                </a:lnTo>
                <a:cubicBezTo>
                  <a:pt x="1307415" y="1660386"/>
                  <a:pt x="2193858" y="3155336"/>
                  <a:pt x="3671243" y="4038313"/>
                </a:cubicBezTo>
                <a:cubicBezTo>
                  <a:pt x="4366495" y="4453844"/>
                  <a:pt x="5119910" y="4688479"/>
                  <a:pt x="5877161" y="4756605"/>
                </a:cubicBezTo>
                <a:close/>
              </a:path>
            </a:pathLst>
          </a:custGeom>
          <a:gradFill>
            <a:gsLst>
              <a:gs pos="0">
                <a:srgbClr val="FFAC00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g30084195a1b_0_1168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7" name="Google Shape;357;g30084195a1b_0_1168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358" name="Google Shape;358;g30084195a1b_0_1168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g30084195a1b_0_1168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g30084195a1b_0_1168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g30084195a1b_0_1168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g30084195a1b_0_1168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g30084195a1b_0_1168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g30084195a1b_0_1168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5" name="Google Shape;365;g30084195a1b_0_1168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672000" rIns="3360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sz="33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366" name="Google Shape;366;g30084195a1b_0_1168"/>
          <p:cNvSpPr txBox="1">
            <a:spLocks noGrp="1"/>
          </p:cNvSpPr>
          <p:nvPr>
            <p:ph type="body" idx="1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121900" rIns="672000" bIns="12190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7" name="Google Shape;367;g30084195a1b_0_1168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sz="1100" b="0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claire - 5">
  <p:cSld name="TITLE_1_1_1_1_1_2_2_1_1">
    <p:bg>
      <p:bgPr>
        <a:solidFill>
          <a:schemeClr val="lt1"/>
        </a:solid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0084195a1b_0_1182"/>
          <p:cNvSpPr/>
          <p:nvPr/>
        </p:nvSpPr>
        <p:spPr>
          <a:xfrm rot="-7632728">
            <a:off x="-244530" y="-244628"/>
            <a:ext cx="6151332" cy="6945422"/>
          </a:xfrm>
          <a:custGeom>
            <a:avLst/>
            <a:gdLst/>
            <a:ahLst/>
            <a:cxnLst/>
            <a:rect l="l" t="t" r="r" b="b"/>
            <a:pathLst>
              <a:path w="6123666" h="6914184" extrusionOk="0">
                <a:moveTo>
                  <a:pt x="6123666" y="4772774"/>
                </a:moveTo>
                <a:lnTo>
                  <a:pt x="4497404" y="6914184"/>
                </a:lnTo>
                <a:lnTo>
                  <a:pt x="4464082" y="6901566"/>
                </a:lnTo>
                <a:cubicBezTo>
                  <a:pt x="4120514" y="6761514"/>
                  <a:pt x="3783165" y="6593754"/>
                  <a:pt x="3454901" y="6397562"/>
                </a:cubicBezTo>
                <a:cubicBezTo>
                  <a:pt x="1594736" y="5285809"/>
                  <a:pt x="400461" y="3484784"/>
                  <a:pt x="3313" y="1515625"/>
                </a:cubicBezTo>
                <a:lnTo>
                  <a:pt x="0" y="1496902"/>
                </a:lnTo>
                <a:lnTo>
                  <a:pt x="1136799" y="0"/>
                </a:lnTo>
                <a:lnTo>
                  <a:pt x="1142405" y="70434"/>
                </a:lnTo>
                <a:cubicBezTo>
                  <a:pt x="1307415" y="1660386"/>
                  <a:pt x="2193858" y="3155336"/>
                  <a:pt x="3671243" y="4038313"/>
                </a:cubicBezTo>
                <a:cubicBezTo>
                  <a:pt x="4366495" y="4453844"/>
                  <a:pt x="5119910" y="4688479"/>
                  <a:pt x="5877161" y="4756605"/>
                </a:cubicBezTo>
                <a:close/>
              </a:path>
            </a:pathLst>
          </a:custGeom>
          <a:gradFill>
            <a:gsLst>
              <a:gs pos="0">
                <a:srgbClr val="FFAC00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g30084195a1b_0_1182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1" name="Google Shape;371;g30084195a1b_0_1182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372" name="Google Shape;372;g30084195a1b_0_1182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g30084195a1b_0_1182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g30084195a1b_0_1182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g30084195a1b_0_1182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g30084195a1b_0_1182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g30084195a1b_0_1182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g30084195a1b_0_1182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9" name="Google Shape;379;g30084195a1b_0_1182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672000" rIns="3360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sz="33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380" name="Google Shape;380;g30084195a1b_0_1182"/>
          <p:cNvSpPr txBox="1">
            <a:spLocks noGrp="1"/>
          </p:cNvSpPr>
          <p:nvPr>
            <p:ph type="body" idx="1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121900" rIns="672000" bIns="12190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1" name="Google Shape;381;g30084195a1b_0_1182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sz="1100" b="0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claire - 6">
  <p:cSld name="TITLE_1_1_1_1_2_1_1_1">
    <p:bg>
      <p:bgPr>
        <a:solidFill>
          <a:schemeClr val="lt1"/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0084195a1b_0_1196"/>
          <p:cNvSpPr/>
          <p:nvPr/>
        </p:nvSpPr>
        <p:spPr>
          <a:xfrm rot="-5151199">
            <a:off x="3175581" y="1333942"/>
            <a:ext cx="7091280" cy="4191707"/>
          </a:xfrm>
          <a:custGeom>
            <a:avLst/>
            <a:gdLst/>
            <a:ahLst/>
            <a:cxnLst/>
            <a:rect l="l" t="t" r="r" b="b"/>
            <a:pathLst>
              <a:path w="7072716" h="4191157" extrusionOk="0">
                <a:moveTo>
                  <a:pt x="6831290" y="0"/>
                </a:moveTo>
                <a:lnTo>
                  <a:pt x="7072716" y="3358574"/>
                </a:lnTo>
                <a:lnTo>
                  <a:pt x="6921436" y="3443247"/>
                </a:lnTo>
                <a:cubicBezTo>
                  <a:pt x="5001034" y="4457942"/>
                  <a:pt x="2612859" y="4475149"/>
                  <a:pt x="612222" y="3279442"/>
                </a:cubicBezTo>
                <a:cubicBezTo>
                  <a:pt x="516953" y="3222504"/>
                  <a:pt x="423691" y="3163489"/>
                  <a:pt x="332458" y="3102489"/>
                </a:cubicBezTo>
                <a:lnTo>
                  <a:pt x="170390" y="2988105"/>
                </a:lnTo>
                <a:lnTo>
                  <a:pt x="0" y="617754"/>
                </a:lnTo>
                <a:lnTo>
                  <a:pt x="57656" y="673164"/>
                </a:lnTo>
                <a:cubicBezTo>
                  <a:pt x="281787" y="878040"/>
                  <a:pt x="529783" y="1063501"/>
                  <a:pt x="800581" y="1225347"/>
                </a:cubicBezTo>
                <a:cubicBezTo>
                  <a:pt x="2818333" y="2431296"/>
                  <a:pt x="5398745" y="1887255"/>
                  <a:pt x="6790014" y="57216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FFAC00"/>
              </a:gs>
            </a:gsLst>
            <a:lin ang="300115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g30084195a1b_0_1196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5" name="Google Shape;385;g30084195a1b_0_1196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386" name="Google Shape;386;g30084195a1b_0_1196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g30084195a1b_0_1196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g30084195a1b_0_1196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g30084195a1b_0_1196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g30084195a1b_0_1196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g30084195a1b_0_1196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g30084195a1b_0_1196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3" name="Google Shape;393;g30084195a1b_0_119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672000" rIns="3360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sz="33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394" name="Google Shape;394;g30084195a1b_0_1196"/>
          <p:cNvSpPr txBox="1">
            <a:spLocks noGrp="1"/>
          </p:cNvSpPr>
          <p:nvPr>
            <p:ph type="body" idx="1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121900" rIns="672000" bIns="12190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5" name="Google Shape;395;g30084195a1b_0_1196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sz="1100" b="0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claire - 7">
  <p:cSld name="TITLE_1_1_1_2_1_1_1_1_1">
    <p:bg>
      <p:bgPr>
        <a:solidFill>
          <a:schemeClr val="lt1"/>
        </a:solidFill>
        <a:effectLst/>
      </p:bgPr>
    </p:bg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0084195a1b_0_1210"/>
          <p:cNvSpPr/>
          <p:nvPr/>
        </p:nvSpPr>
        <p:spPr>
          <a:xfrm rot="-6028242">
            <a:off x="5426543" y="213064"/>
            <a:ext cx="6927465" cy="6367794"/>
          </a:xfrm>
          <a:custGeom>
            <a:avLst/>
            <a:gdLst/>
            <a:ahLst/>
            <a:cxnLst/>
            <a:rect l="l" t="t" r="r" b="b"/>
            <a:pathLst>
              <a:path w="6898338" h="6341020" extrusionOk="0">
                <a:moveTo>
                  <a:pt x="6898338" y="3218622"/>
                </a:moveTo>
                <a:lnTo>
                  <a:pt x="6308166" y="6341020"/>
                </a:lnTo>
                <a:lnTo>
                  <a:pt x="6145155" y="6330350"/>
                </a:lnTo>
                <a:cubicBezTo>
                  <a:pt x="4917393" y="6219953"/>
                  <a:pt x="3694703" y="5838549"/>
                  <a:pt x="2565738" y="5163807"/>
                </a:cubicBezTo>
                <a:cubicBezTo>
                  <a:pt x="1562213" y="4564036"/>
                  <a:pt x="727740" y="3789277"/>
                  <a:pt x="77997" y="2901791"/>
                </a:cubicBezTo>
                <a:lnTo>
                  <a:pt x="0" y="2789600"/>
                </a:lnTo>
                <a:lnTo>
                  <a:pt x="527269" y="0"/>
                </a:lnTo>
                <a:lnTo>
                  <a:pt x="582348" y="110612"/>
                </a:lnTo>
                <a:cubicBezTo>
                  <a:pt x="1079727" y="1051944"/>
                  <a:pt x="1833205" y="1873130"/>
                  <a:pt x="2813753" y="2459166"/>
                </a:cubicBezTo>
                <a:cubicBezTo>
                  <a:pt x="4053587" y="3200178"/>
                  <a:pt x="5454763" y="3439380"/>
                  <a:pt x="6782863" y="3238864"/>
                </a:cubicBezTo>
                <a:close/>
              </a:path>
            </a:pathLst>
          </a:custGeom>
          <a:gradFill>
            <a:gsLst>
              <a:gs pos="0">
                <a:srgbClr val="FFAC00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g30084195a1b_0_1210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9" name="Google Shape;399;g30084195a1b_0_1210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400" name="Google Shape;400;g30084195a1b_0_1210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g30084195a1b_0_1210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g30084195a1b_0_1210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g30084195a1b_0_1210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g30084195a1b_0_1210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g30084195a1b_0_1210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g30084195a1b_0_1210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7" name="Google Shape;407;g30084195a1b_0_1210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672000" rIns="3360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sz="33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408" name="Google Shape;408;g30084195a1b_0_1210"/>
          <p:cNvSpPr txBox="1">
            <a:spLocks noGrp="1"/>
          </p:cNvSpPr>
          <p:nvPr>
            <p:ph type="body" idx="1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121900" rIns="672000" bIns="12190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9" name="Google Shape;409;g30084195a1b_0_1210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sz="1100" b="0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claire - 8">
  <p:cSld name="TITLE_1_1_1_1_1_1_1_1_1_1">
    <p:bg>
      <p:bgPr>
        <a:solidFill>
          <a:schemeClr val="lt1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30084195a1b_0_1224"/>
          <p:cNvSpPr/>
          <p:nvPr/>
        </p:nvSpPr>
        <p:spPr>
          <a:xfrm rot="-1035617" flipH="1">
            <a:off x="8958148" y="-91532"/>
            <a:ext cx="3844992" cy="7230701"/>
          </a:xfrm>
          <a:custGeom>
            <a:avLst/>
            <a:gdLst/>
            <a:ahLst/>
            <a:cxnLst/>
            <a:rect l="l" t="t" r="r" b="b"/>
            <a:pathLst>
              <a:path w="3834819" h="7211571" extrusionOk="0">
                <a:moveTo>
                  <a:pt x="220459" y="454090"/>
                </a:moveTo>
                <a:lnTo>
                  <a:pt x="1675267" y="0"/>
                </a:lnTo>
                <a:lnTo>
                  <a:pt x="1640312" y="108417"/>
                </a:lnTo>
                <a:cubicBezTo>
                  <a:pt x="956879" y="2424901"/>
                  <a:pt x="1772778" y="4978283"/>
                  <a:pt x="3756426" y="6454918"/>
                </a:cubicBezTo>
                <a:lnTo>
                  <a:pt x="3834819" y="6510246"/>
                </a:lnTo>
                <a:lnTo>
                  <a:pt x="1587924" y="7211571"/>
                </a:lnTo>
                <a:lnTo>
                  <a:pt x="1364218" y="6889794"/>
                </a:lnTo>
                <a:cubicBezTo>
                  <a:pt x="190158" y="5109782"/>
                  <a:pt x="-257296" y="2921319"/>
                  <a:pt x="143904" y="809046"/>
                </a:cubicBezTo>
                <a:close/>
              </a:path>
            </a:pathLst>
          </a:custGeom>
          <a:gradFill>
            <a:gsLst>
              <a:gs pos="0">
                <a:srgbClr val="FFAC00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g30084195a1b_0_1224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3" name="Google Shape;413;g30084195a1b_0_1224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414" name="Google Shape;414;g30084195a1b_0_1224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g30084195a1b_0_1224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g30084195a1b_0_1224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g30084195a1b_0_1224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g30084195a1b_0_1224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g30084195a1b_0_1224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g30084195a1b_0_1224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1" name="Google Shape;421;g30084195a1b_0_1224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672000" rIns="3360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sz="33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422" name="Google Shape;422;g30084195a1b_0_1224"/>
          <p:cNvSpPr txBox="1">
            <a:spLocks noGrp="1"/>
          </p:cNvSpPr>
          <p:nvPr>
            <p:ph type="body" idx="1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121900" rIns="672000" bIns="12190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3" name="Google Shape;423;g30084195a1b_0_1224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sz="1100" b="0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claire - 9">
  <p:cSld name="TITLE_1_1_1_1_1_1_2_1">
    <p:bg>
      <p:bgPr>
        <a:solidFill>
          <a:schemeClr val="lt1"/>
        </a:solidFill>
        <a:effectLst/>
      </p:bgPr>
    </p:bg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0084195a1b_0_1238"/>
          <p:cNvSpPr/>
          <p:nvPr/>
        </p:nvSpPr>
        <p:spPr>
          <a:xfrm rot="-4875927">
            <a:off x="6612653" y="-125446"/>
            <a:ext cx="5662469" cy="6299741"/>
          </a:xfrm>
          <a:custGeom>
            <a:avLst/>
            <a:gdLst/>
            <a:ahLst/>
            <a:cxnLst/>
            <a:rect l="l" t="t" r="r" b="b"/>
            <a:pathLst>
              <a:path w="6034284" h="6713401" extrusionOk="0">
                <a:moveTo>
                  <a:pt x="5795984" y="172418"/>
                </a:moveTo>
                <a:lnTo>
                  <a:pt x="6034284" y="1696396"/>
                </a:lnTo>
                <a:lnTo>
                  <a:pt x="5966588" y="1640477"/>
                </a:lnTo>
                <a:cubicBezTo>
                  <a:pt x="5879147" y="1575358"/>
                  <a:pt x="5787592" y="1514051"/>
                  <a:pt x="5692010" y="1456927"/>
                </a:cubicBezTo>
                <a:cubicBezTo>
                  <a:pt x="4152747" y="536947"/>
                  <a:pt x="2158746" y="1038959"/>
                  <a:pt x="1238392" y="2578902"/>
                </a:cubicBezTo>
                <a:cubicBezTo>
                  <a:pt x="490631" y="3830051"/>
                  <a:pt x="682035" y="5380904"/>
                  <a:pt x="1605744" y="6411944"/>
                </a:cubicBezTo>
                <a:lnTo>
                  <a:pt x="1720521" y="6527870"/>
                </a:lnTo>
                <a:lnTo>
                  <a:pt x="534014" y="6713401"/>
                </a:lnTo>
                <a:lnTo>
                  <a:pt x="531442" y="6708806"/>
                </a:lnTo>
                <a:cubicBezTo>
                  <a:pt x="-189557" y="5344294"/>
                  <a:pt x="-201791" y="3647432"/>
                  <a:pt x="647780" y="2225930"/>
                </a:cubicBezTo>
                <a:cubicBezTo>
                  <a:pt x="1699686" y="465865"/>
                  <a:pt x="3748997" y="-330563"/>
                  <a:pt x="5642372" y="127075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FFAC00"/>
              </a:gs>
            </a:gsLst>
            <a:lin ang="300115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g30084195a1b_0_1238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7" name="Google Shape;427;g30084195a1b_0_1238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428" name="Google Shape;428;g30084195a1b_0_1238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g30084195a1b_0_1238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g30084195a1b_0_1238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g30084195a1b_0_1238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g30084195a1b_0_1238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g30084195a1b_0_1238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g30084195a1b_0_1238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5" name="Google Shape;435;g30084195a1b_0_1238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672000" rIns="3360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sz="33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436" name="Google Shape;436;g30084195a1b_0_1238"/>
          <p:cNvSpPr txBox="1">
            <a:spLocks noGrp="1"/>
          </p:cNvSpPr>
          <p:nvPr>
            <p:ph type="body" idx="1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121900" rIns="672000" bIns="12190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7" name="Google Shape;437;g30084195a1b_0_1238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sz="1100" b="0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 5 1">
  <p:cSld name="Blank 5 1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0"/>
          <p:cNvSpPr txBox="1">
            <a:spLocks noGrp="1"/>
          </p:cNvSpPr>
          <p:nvPr>
            <p:ph type="body" idx="1"/>
          </p:nvPr>
        </p:nvSpPr>
        <p:spPr>
          <a:xfrm>
            <a:off x="4846767" y="2272533"/>
            <a:ext cx="6665200" cy="1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AutoNum type="arabicPeriod"/>
              <a:defRPr sz="1467" b="0" i="0" u="none" strike="noStrike" cap="non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AutoNum type="alphaLcPeriod"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AutoNum type="romanLcPeriod"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AutoNum type="arabicPeriod"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AutoNum type="alphaLcPeriod"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AutoNum type="romanLcPeriod"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AutoNum type="arabicPeriod"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AutoNum type="alphaLcPeriod"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AutoNum type="romanLcPeriod"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60"/>
          <p:cNvSpPr txBox="1">
            <a:spLocks noGrp="1"/>
          </p:cNvSpPr>
          <p:nvPr>
            <p:ph type="sldNum" idx="12"/>
          </p:nvPr>
        </p:nvSpPr>
        <p:spPr>
          <a:xfrm>
            <a:off x="11277033" y="6528133"/>
            <a:ext cx="566000" cy="2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800" b="0" i="1" u="none" strike="noStrike" cap="non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800" b="0" i="1" u="none" strike="noStrike" cap="non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800" b="0" i="1" u="none" strike="noStrike" cap="non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800" b="0" i="1" u="none" strike="noStrike" cap="non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800" b="0" i="1" u="none" strike="noStrike" cap="non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800" b="0" i="1" u="none" strike="noStrike" cap="non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800" b="0" i="1" u="none" strike="noStrike" cap="non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800" b="0" i="1" u="none" strike="noStrike" cap="non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800" b="0" i="1" u="none" strike="noStrike" cap="non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sz="1867" i="0"/>
          </a:p>
        </p:txBody>
      </p:sp>
      <p:sp>
        <p:nvSpPr>
          <p:cNvPr id="33" name="Google Shape;33;p60"/>
          <p:cNvSpPr txBox="1">
            <a:spLocks noGrp="1"/>
          </p:cNvSpPr>
          <p:nvPr>
            <p:ph type="title"/>
          </p:nvPr>
        </p:nvSpPr>
        <p:spPr>
          <a:xfrm>
            <a:off x="984476" y="539567"/>
            <a:ext cx="5162000" cy="9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defRPr sz="2667" b="1" i="0" u="none" strike="noStrike" cap="non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defRPr sz="26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defRPr sz="26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defRPr sz="26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defRPr sz="26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defRPr sz="26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defRPr sz="26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defRPr sz="26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defRPr sz="26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60"/>
          <p:cNvSpPr txBox="1"/>
          <p:nvPr/>
        </p:nvSpPr>
        <p:spPr>
          <a:xfrm>
            <a:off x="544033" y="6439467"/>
            <a:ext cx="2996800" cy="1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975" tIns="121875" rIns="121875" bIns="1218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1" u="none" strike="noStrike" cap="non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Veolia in Central &amp; Eastern Europe Overview &amp; Perspectives</a:t>
            </a:r>
            <a:endParaRPr sz="800" b="0" i="1" u="none" strike="noStrike" cap="none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5" name="Google Shape;35;p60"/>
          <p:cNvSpPr/>
          <p:nvPr/>
        </p:nvSpPr>
        <p:spPr>
          <a:xfrm>
            <a:off x="343169" y="6423707"/>
            <a:ext cx="197217" cy="201600"/>
          </a:xfrm>
          <a:custGeom>
            <a:avLst/>
            <a:gdLst/>
            <a:ahLst/>
            <a:cxnLst/>
            <a:rect l="l" t="t" r="r" b="b"/>
            <a:pathLst>
              <a:path w="557" h="557" extrusionOk="0">
                <a:moveTo>
                  <a:pt x="557" y="278"/>
                </a:moveTo>
                <a:cubicBezTo>
                  <a:pt x="557" y="432"/>
                  <a:pt x="432" y="557"/>
                  <a:pt x="278" y="557"/>
                </a:cubicBezTo>
                <a:cubicBezTo>
                  <a:pt x="125" y="557"/>
                  <a:pt x="0" y="432"/>
                  <a:pt x="0" y="278"/>
                </a:cubicBezTo>
                <a:cubicBezTo>
                  <a:pt x="0" y="125"/>
                  <a:pt x="125" y="0"/>
                  <a:pt x="278" y="0"/>
                </a:cubicBezTo>
                <a:cubicBezTo>
                  <a:pt x="432" y="0"/>
                  <a:pt x="557" y="125"/>
                  <a:pt x="557" y="278"/>
                </a:cubicBezTo>
                <a:close/>
                <a:moveTo>
                  <a:pt x="339" y="305"/>
                </a:moveTo>
                <a:cubicBezTo>
                  <a:pt x="348" y="347"/>
                  <a:pt x="314" y="399"/>
                  <a:pt x="280" y="438"/>
                </a:cubicBezTo>
                <a:cubicBezTo>
                  <a:pt x="388" y="436"/>
                  <a:pt x="476" y="348"/>
                  <a:pt x="476" y="240"/>
                </a:cubicBezTo>
                <a:cubicBezTo>
                  <a:pt x="476" y="131"/>
                  <a:pt x="388" y="42"/>
                  <a:pt x="278" y="42"/>
                </a:cubicBezTo>
                <a:cubicBezTo>
                  <a:pt x="169" y="42"/>
                  <a:pt x="80" y="131"/>
                  <a:pt x="80" y="240"/>
                </a:cubicBezTo>
                <a:cubicBezTo>
                  <a:pt x="80" y="348"/>
                  <a:pt x="169" y="436"/>
                  <a:pt x="277" y="438"/>
                </a:cubicBezTo>
                <a:cubicBezTo>
                  <a:pt x="243" y="399"/>
                  <a:pt x="208" y="347"/>
                  <a:pt x="217" y="305"/>
                </a:cubicBezTo>
                <a:cubicBezTo>
                  <a:pt x="225" y="261"/>
                  <a:pt x="257" y="247"/>
                  <a:pt x="278" y="247"/>
                </a:cubicBezTo>
                <a:cubicBezTo>
                  <a:pt x="300" y="247"/>
                  <a:pt x="332" y="261"/>
                  <a:pt x="339" y="30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claire - 10">
  <p:cSld name="TITLE_1_1_1_1_1_1_1_2_1">
    <p:bg>
      <p:bgPr>
        <a:solidFill>
          <a:schemeClr val="lt1"/>
        </a:solidFill>
        <a:effectLst/>
      </p:bgPr>
    </p:bg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0084195a1b_0_1252"/>
          <p:cNvSpPr/>
          <p:nvPr/>
        </p:nvSpPr>
        <p:spPr>
          <a:xfrm rot="-902516">
            <a:off x="5559352" y="-468711"/>
            <a:ext cx="5988283" cy="8173619"/>
          </a:xfrm>
          <a:custGeom>
            <a:avLst/>
            <a:gdLst/>
            <a:ahLst/>
            <a:cxnLst/>
            <a:rect l="l" t="t" r="r" b="b"/>
            <a:pathLst>
              <a:path w="5977366" h="8158717" extrusionOk="0">
                <a:moveTo>
                  <a:pt x="1729109" y="0"/>
                </a:moveTo>
                <a:lnTo>
                  <a:pt x="2778256" y="281689"/>
                </a:lnTo>
                <a:lnTo>
                  <a:pt x="2729484" y="307467"/>
                </a:lnTo>
                <a:cubicBezTo>
                  <a:pt x="2210270" y="614838"/>
                  <a:pt x="1758116" y="1052490"/>
                  <a:pt x="1426759" y="1606921"/>
                </a:cubicBezTo>
                <a:cubicBezTo>
                  <a:pt x="366452" y="3381021"/>
                  <a:pt x="945176" y="5678163"/>
                  <a:pt x="2718610" y="6738077"/>
                </a:cubicBezTo>
                <a:cubicBezTo>
                  <a:pt x="3709664" y="7330401"/>
                  <a:pt x="4866533" y="7407000"/>
                  <a:pt x="5879465" y="7049920"/>
                </a:cubicBezTo>
                <a:lnTo>
                  <a:pt x="5977366" y="7010105"/>
                </a:lnTo>
                <a:lnTo>
                  <a:pt x="5668971" y="8158717"/>
                </a:lnTo>
                <a:lnTo>
                  <a:pt x="929404" y="6886175"/>
                </a:lnTo>
                <a:lnTo>
                  <a:pt x="871679" y="6803143"/>
                </a:lnTo>
                <a:cubicBezTo>
                  <a:pt x="-206699" y="5168196"/>
                  <a:pt x="-325703" y="2993953"/>
                  <a:pt x="746312" y="1200260"/>
                </a:cubicBezTo>
                <a:cubicBezTo>
                  <a:pt x="979370" y="810302"/>
                  <a:pt x="1254926" y="461402"/>
                  <a:pt x="1563529" y="155940"/>
                </a:cubicBezTo>
                <a:close/>
              </a:path>
            </a:pathLst>
          </a:custGeom>
          <a:gradFill>
            <a:gsLst>
              <a:gs pos="0">
                <a:srgbClr val="FFAC00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g30084195a1b_0_1252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1" name="Google Shape;441;g30084195a1b_0_1252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442" name="Google Shape;442;g30084195a1b_0_1252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443;g30084195a1b_0_1252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444;g30084195a1b_0_1252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445;g30084195a1b_0_1252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446;g30084195a1b_0_1252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447;g30084195a1b_0_1252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448;g30084195a1b_0_1252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9" name="Google Shape;449;g30084195a1b_0_1252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672000" rIns="3360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sz="33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450" name="Google Shape;450;g30084195a1b_0_1252"/>
          <p:cNvSpPr txBox="1">
            <a:spLocks noGrp="1"/>
          </p:cNvSpPr>
          <p:nvPr>
            <p:ph type="body" idx="1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121900" rIns="672000" bIns="12190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1" name="Google Shape;451;g30084195a1b_0_1252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sz="1100" b="0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- 1">
  <p:cSld name="TITLE_3_1_1_2">
    <p:bg>
      <p:bgPr>
        <a:solidFill>
          <a:schemeClr val="lt1"/>
        </a:solidFill>
        <a:effectLst/>
      </p:bgPr>
    </p:bg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30084195a1b_0_1266"/>
          <p:cNvSpPr/>
          <p:nvPr/>
        </p:nvSpPr>
        <p:spPr>
          <a:xfrm rot="1035617">
            <a:off x="539868" y="-91532"/>
            <a:ext cx="3844992" cy="7230701"/>
          </a:xfrm>
          <a:custGeom>
            <a:avLst/>
            <a:gdLst/>
            <a:ahLst/>
            <a:cxnLst/>
            <a:rect l="l" t="t" r="r" b="b"/>
            <a:pathLst>
              <a:path w="3834819" h="7211571" extrusionOk="0">
                <a:moveTo>
                  <a:pt x="220459" y="454090"/>
                </a:moveTo>
                <a:lnTo>
                  <a:pt x="1675267" y="0"/>
                </a:lnTo>
                <a:lnTo>
                  <a:pt x="1640312" y="108417"/>
                </a:lnTo>
                <a:cubicBezTo>
                  <a:pt x="956879" y="2424901"/>
                  <a:pt x="1772778" y="4978283"/>
                  <a:pt x="3756426" y="6454918"/>
                </a:cubicBezTo>
                <a:lnTo>
                  <a:pt x="3834819" y="6510246"/>
                </a:lnTo>
                <a:lnTo>
                  <a:pt x="1587924" y="7211571"/>
                </a:lnTo>
                <a:lnTo>
                  <a:pt x="1364218" y="6889794"/>
                </a:lnTo>
                <a:cubicBezTo>
                  <a:pt x="190158" y="5109782"/>
                  <a:pt x="-257296" y="2921319"/>
                  <a:pt x="143904" y="809046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FF6900"/>
              </a:gs>
            </a:gsLst>
            <a:lin ang="300115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g30084195a1b_0_1266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5" name="Google Shape;455;g30084195a1b_0_1266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456" name="Google Shape;456;g30084195a1b_0_1266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457;g30084195a1b_0_1266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458;g30084195a1b_0_1266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459;g30084195a1b_0_1266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g30084195a1b_0_1266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g30084195a1b_0_1266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462;g30084195a1b_0_1266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3" name="Google Shape;463;g30084195a1b_0_126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672000" rIns="3360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sz="33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464" name="Google Shape;464;g30084195a1b_0_1266"/>
          <p:cNvSpPr txBox="1">
            <a:spLocks noGrp="1"/>
          </p:cNvSpPr>
          <p:nvPr>
            <p:ph type="body" idx="1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121900" rIns="672000" bIns="12190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5" name="Google Shape;465;g30084195a1b_0_1266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sz="1100" b="0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- 2">
  <p:cSld name="TITLE_1_1_1_1_3_1_1">
    <p:bg>
      <p:bgPr>
        <a:solidFill>
          <a:schemeClr val="lt1"/>
        </a:solidFill>
        <a:effectLst/>
      </p:bgPr>
    </p:bg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30084195a1b_0_1280"/>
          <p:cNvSpPr/>
          <p:nvPr/>
        </p:nvSpPr>
        <p:spPr>
          <a:xfrm rot="1682327">
            <a:off x="694782" y="451980"/>
            <a:ext cx="6382052" cy="6660720"/>
          </a:xfrm>
          <a:custGeom>
            <a:avLst/>
            <a:gdLst/>
            <a:ahLst/>
            <a:cxnLst/>
            <a:rect l="l" t="t" r="r" b="b"/>
            <a:pathLst>
              <a:path w="6382990" h="6661699" extrusionOk="0">
                <a:moveTo>
                  <a:pt x="0" y="744173"/>
                </a:moveTo>
                <a:lnTo>
                  <a:pt x="1400284" y="0"/>
                </a:lnTo>
                <a:lnTo>
                  <a:pt x="1426355" y="203633"/>
                </a:lnTo>
                <a:cubicBezTo>
                  <a:pt x="1680597" y="1871731"/>
                  <a:pt x="2650210" y="3417478"/>
                  <a:pt x="4211434" y="4350562"/>
                </a:cubicBezTo>
                <a:cubicBezTo>
                  <a:pt x="4814618" y="4711067"/>
                  <a:pt x="5457050" y="4949506"/>
                  <a:pt x="6110216" y="5073431"/>
                </a:cubicBezTo>
                <a:lnTo>
                  <a:pt x="6382990" y="5118281"/>
                </a:lnTo>
                <a:lnTo>
                  <a:pt x="3478794" y="6661699"/>
                </a:lnTo>
                <a:lnTo>
                  <a:pt x="3268864" y="6513535"/>
                </a:lnTo>
                <a:cubicBezTo>
                  <a:pt x="1370729" y="5100563"/>
                  <a:pt x="232585" y="2987127"/>
                  <a:pt x="825" y="754535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FF6900"/>
              </a:gs>
            </a:gsLst>
            <a:lin ang="300115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g30084195a1b_0_1280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9" name="Google Shape;469;g30084195a1b_0_1280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470" name="Google Shape;470;g30084195a1b_0_1280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g30084195a1b_0_1280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472;g30084195a1b_0_1280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g30084195a1b_0_1280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474;g30084195a1b_0_1280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475;g30084195a1b_0_1280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g30084195a1b_0_1280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7" name="Google Shape;477;g30084195a1b_0_1280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672000" rIns="3360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sz="33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478" name="Google Shape;478;g30084195a1b_0_1280"/>
          <p:cNvSpPr txBox="1">
            <a:spLocks noGrp="1"/>
          </p:cNvSpPr>
          <p:nvPr>
            <p:ph type="body" idx="1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121900" rIns="672000" bIns="12190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9" name="Google Shape;479;g30084195a1b_0_1280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sz="1100" b="0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- 3">
  <p:cSld name="TITLE_1_1_2_1_1">
    <p:bg>
      <p:bgPr>
        <a:solidFill>
          <a:schemeClr val="lt1"/>
        </a:solidFill>
        <a:effectLst/>
      </p:bgPr>
    </p:bg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30084195a1b_0_1294"/>
          <p:cNvSpPr/>
          <p:nvPr/>
        </p:nvSpPr>
        <p:spPr>
          <a:xfrm rot="2189949">
            <a:off x="2260986" y="275401"/>
            <a:ext cx="5604977" cy="6883545"/>
          </a:xfrm>
          <a:custGeom>
            <a:avLst/>
            <a:gdLst/>
            <a:ahLst/>
            <a:cxnLst/>
            <a:rect l="l" t="t" r="r" b="b"/>
            <a:pathLst>
              <a:path w="5579751" h="6852564" extrusionOk="0">
                <a:moveTo>
                  <a:pt x="2498" y="865038"/>
                </a:moveTo>
                <a:lnTo>
                  <a:pt x="1175738" y="0"/>
                </a:lnTo>
                <a:lnTo>
                  <a:pt x="1169291" y="56235"/>
                </a:lnTo>
                <a:cubicBezTo>
                  <a:pt x="1009242" y="1835772"/>
                  <a:pt x="1853072" y="3633852"/>
                  <a:pt x="3489036" y="4611605"/>
                </a:cubicBezTo>
                <a:cubicBezTo>
                  <a:pt x="4125023" y="4991715"/>
                  <a:pt x="4814215" y="5206349"/>
                  <a:pt x="5506916" y="5268668"/>
                </a:cubicBezTo>
                <a:lnTo>
                  <a:pt x="5579751" y="5273445"/>
                </a:lnTo>
                <a:lnTo>
                  <a:pt x="3438013" y="6852564"/>
                </a:lnTo>
                <a:lnTo>
                  <a:pt x="3291136" y="6769746"/>
                </a:lnTo>
                <a:cubicBezTo>
                  <a:pt x="1189160" y="5513471"/>
                  <a:pt x="16682" y="3295059"/>
                  <a:pt x="0" y="1013116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FF6900"/>
              </a:gs>
            </a:gsLst>
            <a:lin ang="300115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g30084195a1b_0_1294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83" name="Google Shape;483;g30084195a1b_0_1294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484" name="Google Shape;484;g30084195a1b_0_1294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g30084195a1b_0_1294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486;g30084195a1b_0_1294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g30084195a1b_0_1294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488;g30084195a1b_0_1294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489;g30084195a1b_0_1294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490;g30084195a1b_0_1294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1" name="Google Shape;491;g30084195a1b_0_1294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672000" rIns="3360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sz="33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492" name="Google Shape;492;g30084195a1b_0_1294"/>
          <p:cNvSpPr txBox="1">
            <a:spLocks noGrp="1"/>
          </p:cNvSpPr>
          <p:nvPr>
            <p:ph type="body" idx="1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121900" rIns="672000" bIns="12190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3" name="Google Shape;493;g30084195a1b_0_1294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sz="1100" b="0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- 4">
  <p:cSld name="TITLE_1_1_1_1_1_3_1_1_1">
    <p:bg>
      <p:bgPr>
        <a:solidFill>
          <a:schemeClr val="lt1"/>
        </a:solidFill>
        <a:effectLst/>
      </p:bgPr>
    </p:bg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30084195a1b_0_1308"/>
          <p:cNvSpPr/>
          <p:nvPr/>
        </p:nvSpPr>
        <p:spPr>
          <a:xfrm rot="-7632728">
            <a:off x="-1349898" y="-228461"/>
            <a:ext cx="6151332" cy="6945422"/>
          </a:xfrm>
          <a:custGeom>
            <a:avLst/>
            <a:gdLst/>
            <a:ahLst/>
            <a:cxnLst/>
            <a:rect l="l" t="t" r="r" b="b"/>
            <a:pathLst>
              <a:path w="6123666" h="6914184" extrusionOk="0">
                <a:moveTo>
                  <a:pt x="6123666" y="4772774"/>
                </a:moveTo>
                <a:lnTo>
                  <a:pt x="4497404" y="6914184"/>
                </a:lnTo>
                <a:lnTo>
                  <a:pt x="4464082" y="6901566"/>
                </a:lnTo>
                <a:cubicBezTo>
                  <a:pt x="4120514" y="6761514"/>
                  <a:pt x="3783165" y="6593754"/>
                  <a:pt x="3454901" y="6397562"/>
                </a:cubicBezTo>
                <a:cubicBezTo>
                  <a:pt x="1594736" y="5285809"/>
                  <a:pt x="400461" y="3484784"/>
                  <a:pt x="3313" y="1515625"/>
                </a:cubicBezTo>
                <a:lnTo>
                  <a:pt x="0" y="1496902"/>
                </a:lnTo>
                <a:lnTo>
                  <a:pt x="1136799" y="0"/>
                </a:lnTo>
                <a:lnTo>
                  <a:pt x="1142405" y="70434"/>
                </a:lnTo>
                <a:cubicBezTo>
                  <a:pt x="1307415" y="1660386"/>
                  <a:pt x="2193858" y="3155336"/>
                  <a:pt x="3671243" y="4038313"/>
                </a:cubicBezTo>
                <a:cubicBezTo>
                  <a:pt x="4366495" y="4453844"/>
                  <a:pt x="5119910" y="4688479"/>
                  <a:pt x="5877161" y="4756605"/>
                </a:cubicBezTo>
                <a:close/>
              </a:path>
            </a:pathLst>
          </a:custGeom>
          <a:gradFill>
            <a:gsLst>
              <a:gs pos="0">
                <a:srgbClr val="FF6900"/>
              </a:gs>
              <a:gs pos="100000">
                <a:srgbClr val="FF6900">
                  <a:alpha val="0"/>
                </a:srgbClr>
              </a:gs>
            </a:gsLst>
            <a:lin ang="300115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g30084195a1b_0_1308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7" name="Google Shape;497;g30084195a1b_0_1308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498" name="Google Shape;498;g30084195a1b_0_1308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499;g30084195a1b_0_1308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g30084195a1b_0_1308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g30084195a1b_0_1308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g30084195a1b_0_1308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g30084195a1b_0_1308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g30084195a1b_0_1308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5" name="Google Shape;505;g30084195a1b_0_1308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672000" rIns="3360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sz="33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506" name="Google Shape;506;g30084195a1b_0_1308"/>
          <p:cNvSpPr txBox="1">
            <a:spLocks noGrp="1"/>
          </p:cNvSpPr>
          <p:nvPr>
            <p:ph type="body" idx="1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121900" rIns="672000" bIns="12190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7" name="Google Shape;507;g30084195a1b_0_1308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sz="1100" b="0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- 6">
  <p:cSld name="TITLE_1_1_1_1_2_1_1_1_1">
    <p:bg>
      <p:bgPr>
        <a:solidFill>
          <a:schemeClr val="lt1"/>
        </a:solidFill>
        <a:effectLst/>
      </p:bgPr>
    </p:bg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30084195a1b_0_1322"/>
          <p:cNvSpPr/>
          <p:nvPr/>
        </p:nvSpPr>
        <p:spPr>
          <a:xfrm rot="-5151199">
            <a:off x="3175581" y="1333942"/>
            <a:ext cx="7091280" cy="4191707"/>
          </a:xfrm>
          <a:custGeom>
            <a:avLst/>
            <a:gdLst/>
            <a:ahLst/>
            <a:cxnLst/>
            <a:rect l="l" t="t" r="r" b="b"/>
            <a:pathLst>
              <a:path w="7072716" h="4191157" extrusionOk="0">
                <a:moveTo>
                  <a:pt x="6831290" y="0"/>
                </a:moveTo>
                <a:lnTo>
                  <a:pt x="7072716" y="3358574"/>
                </a:lnTo>
                <a:lnTo>
                  <a:pt x="6921436" y="3443247"/>
                </a:lnTo>
                <a:cubicBezTo>
                  <a:pt x="5001034" y="4457942"/>
                  <a:pt x="2612859" y="4475149"/>
                  <a:pt x="612222" y="3279442"/>
                </a:cubicBezTo>
                <a:cubicBezTo>
                  <a:pt x="516953" y="3222504"/>
                  <a:pt x="423691" y="3163489"/>
                  <a:pt x="332458" y="3102489"/>
                </a:cubicBezTo>
                <a:lnTo>
                  <a:pt x="170390" y="2988105"/>
                </a:lnTo>
                <a:lnTo>
                  <a:pt x="0" y="617754"/>
                </a:lnTo>
                <a:lnTo>
                  <a:pt x="57656" y="673164"/>
                </a:lnTo>
                <a:cubicBezTo>
                  <a:pt x="281787" y="878040"/>
                  <a:pt x="529783" y="1063501"/>
                  <a:pt x="800581" y="1225347"/>
                </a:cubicBezTo>
                <a:cubicBezTo>
                  <a:pt x="2818333" y="2431296"/>
                  <a:pt x="5398745" y="1887255"/>
                  <a:pt x="6790014" y="57216"/>
                </a:cubicBezTo>
                <a:close/>
              </a:path>
            </a:pathLst>
          </a:custGeom>
          <a:gradFill>
            <a:gsLst>
              <a:gs pos="0">
                <a:srgbClr val="FF6900"/>
              </a:gs>
              <a:gs pos="100000">
                <a:srgbClr val="FF6900">
                  <a:alpha val="0"/>
                </a:srgbClr>
              </a:gs>
            </a:gsLst>
            <a:lin ang="300115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g30084195a1b_0_1322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1" name="Google Shape;511;g30084195a1b_0_1322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512" name="Google Shape;512;g30084195a1b_0_1322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513;g30084195a1b_0_1322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514;g30084195a1b_0_1322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515;g30084195a1b_0_1322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516;g30084195a1b_0_1322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517;g30084195a1b_0_1322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518;g30084195a1b_0_1322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9" name="Google Shape;519;g30084195a1b_0_1322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672000" rIns="3360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sz="33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520" name="Google Shape;520;g30084195a1b_0_1322"/>
          <p:cNvSpPr txBox="1">
            <a:spLocks noGrp="1"/>
          </p:cNvSpPr>
          <p:nvPr>
            <p:ph type="body" idx="1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121900" rIns="672000" bIns="12190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1" name="Google Shape;521;g30084195a1b_0_1322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sz="1100" b="0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- 7">
  <p:cSld name="TITLE_1_1_1_2_1_1_1_1_1_1">
    <p:bg>
      <p:bgPr>
        <a:solidFill>
          <a:schemeClr val="lt1"/>
        </a:solidFill>
        <a:effectLst/>
      </p:bgPr>
    </p:bg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30084195a1b_0_1336"/>
          <p:cNvSpPr/>
          <p:nvPr/>
        </p:nvSpPr>
        <p:spPr>
          <a:xfrm rot="-6028242">
            <a:off x="5426543" y="213064"/>
            <a:ext cx="6927465" cy="6367794"/>
          </a:xfrm>
          <a:custGeom>
            <a:avLst/>
            <a:gdLst/>
            <a:ahLst/>
            <a:cxnLst/>
            <a:rect l="l" t="t" r="r" b="b"/>
            <a:pathLst>
              <a:path w="6898338" h="6341020" extrusionOk="0">
                <a:moveTo>
                  <a:pt x="6898338" y="3218622"/>
                </a:moveTo>
                <a:lnTo>
                  <a:pt x="6308166" y="6341020"/>
                </a:lnTo>
                <a:lnTo>
                  <a:pt x="6145155" y="6330350"/>
                </a:lnTo>
                <a:cubicBezTo>
                  <a:pt x="4917393" y="6219953"/>
                  <a:pt x="3694703" y="5838549"/>
                  <a:pt x="2565738" y="5163807"/>
                </a:cubicBezTo>
                <a:cubicBezTo>
                  <a:pt x="1562213" y="4564036"/>
                  <a:pt x="727740" y="3789277"/>
                  <a:pt x="77997" y="2901791"/>
                </a:cubicBezTo>
                <a:lnTo>
                  <a:pt x="0" y="2789600"/>
                </a:lnTo>
                <a:lnTo>
                  <a:pt x="527269" y="0"/>
                </a:lnTo>
                <a:lnTo>
                  <a:pt x="582348" y="110612"/>
                </a:lnTo>
                <a:cubicBezTo>
                  <a:pt x="1079727" y="1051944"/>
                  <a:pt x="1833205" y="1873130"/>
                  <a:pt x="2813753" y="2459166"/>
                </a:cubicBezTo>
                <a:cubicBezTo>
                  <a:pt x="4053587" y="3200178"/>
                  <a:pt x="5454763" y="3439380"/>
                  <a:pt x="6782863" y="3238864"/>
                </a:cubicBezTo>
                <a:close/>
              </a:path>
            </a:pathLst>
          </a:custGeom>
          <a:gradFill>
            <a:gsLst>
              <a:gs pos="0">
                <a:srgbClr val="FF6900"/>
              </a:gs>
              <a:gs pos="100000">
                <a:srgbClr val="FF6900">
                  <a:alpha val="0"/>
                </a:srgbClr>
              </a:gs>
            </a:gsLst>
            <a:lin ang="300115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g30084195a1b_0_1336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5" name="Google Shape;525;g30084195a1b_0_1336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526" name="Google Shape;526;g30084195a1b_0_1336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527;g30084195a1b_0_1336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528;g30084195a1b_0_1336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529;g30084195a1b_0_1336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530;g30084195a1b_0_1336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531;g30084195a1b_0_1336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532;g30084195a1b_0_1336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3" name="Google Shape;533;g30084195a1b_0_133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672000" rIns="3360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sz="33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534" name="Google Shape;534;g30084195a1b_0_1336"/>
          <p:cNvSpPr txBox="1">
            <a:spLocks noGrp="1"/>
          </p:cNvSpPr>
          <p:nvPr>
            <p:ph type="body" idx="1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121900" rIns="672000" bIns="12190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5" name="Google Shape;535;g30084195a1b_0_1336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sz="1100" b="0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- 8">
  <p:cSld name="TITLE_1_1_1_1_1_1_1_1_1_1_1">
    <p:bg>
      <p:bgPr>
        <a:solidFill>
          <a:schemeClr val="lt1"/>
        </a:solidFill>
        <a:effectLst/>
      </p:bgPr>
    </p:bg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30084195a1b_0_1350"/>
          <p:cNvSpPr/>
          <p:nvPr/>
        </p:nvSpPr>
        <p:spPr>
          <a:xfrm rot="-1035617" flipH="1">
            <a:off x="8958148" y="-91532"/>
            <a:ext cx="3844992" cy="7230701"/>
          </a:xfrm>
          <a:custGeom>
            <a:avLst/>
            <a:gdLst/>
            <a:ahLst/>
            <a:cxnLst/>
            <a:rect l="l" t="t" r="r" b="b"/>
            <a:pathLst>
              <a:path w="3834819" h="7211571" extrusionOk="0">
                <a:moveTo>
                  <a:pt x="220459" y="454090"/>
                </a:moveTo>
                <a:lnTo>
                  <a:pt x="1675267" y="0"/>
                </a:lnTo>
                <a:lnTo>
                  <a:pt x="1640312" y="108417"/>
                </a:lnTo>
                <a:cubicBezTo>
                  <a:pt x="956879" y="2424901"/>
                  <a:pt x="1772778" y="4978283"/>
                  <a:pt x="3756426" y="6454918"/>
                </a:cubicBezTo>
                <a:lnTo>
                  <a:pt x="3834819" y="6510246"/>
                </a:lnTo>
                <a:lnTo>
                  <a:pt x="1587924" y="7211571"/>
                </a:lnTo>
                <a:lnTo>
                  <a:pt x="1364218" y="6889794"/>
                </a:lnTo>
                <a:cubicBezTo>
                  <a:pt x="190158" y="5109782"/>
                  <a:pt x="-257296" y="2921319"/>
                  <a:pt x="143904" y="809046"/>
                </a:cubicBezTo>
                <a:close/>
              </a:path>
            </a:pathLst>
          </a:custGeom>
          <a:gradFill>
            <a:gsLst>
              <a:gs pos="0">
                <a:srgbClr val="FF6900"/>
              </a:gs>
              <a:gs pos="100000">
                <a:srgbClr val="FF6900">
                  <a:alpha val="0"/>
                </a:srgbClr>
              </a:gs>
            </a:gsLst>
            <a:lin ang="300115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g30084195a1b_0_1350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9" name="Google Shape;539;g30084195a1b_0_1350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540" name="Google Shape;540;g30084195a1b_0_1350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g30084195a1b_0_1350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g30084195a1b_0_1350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543;g30084195a1b_0_1350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g30084195a1b_0_1350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545;g30084195a1b_0_1350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546;g30084195a1b_0_1350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7" name="Google Shape;547;g30084195a1b_0_1350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672000" rIns="3360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sz="33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548" name="Google Shape;548;g30084195a1b_0_1350"/>
          <p:cNvSpPr txBox="1">
            <a:spLocks noGrp="1"/>
          </p:cNvSpPr>
          <p:nvPr>
            <p:ph type="body" idx="1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121900" rIns="672000" bIns="12190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9" name="Google Shape;549;g30084195a1b_0_1350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sz="1100" b="0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- 9">
  <p:cSld name="TITLE_1_1_1_1_1_1_2_1_1">
    <p:bg>
      <p:bgPr>
        <a:solidFill>
          <a:schemeClr val="lt1"/>
        </a:solidFill>
        <a:effectLst/>
      </p:bgPr>
    </p:bg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30084195a1b_0_1364"/>
          <p:cNvSpPr/>
          <p:nvPr/>
        </p:nvSpPr>
        <p:spPr>
          <a:xfrm rot="-4875927">
            <a:off x="6612653" y="-125446"/>
            <a:ext cx="5662469" cy="6299741"/>
          </a:xfrm>
          <a:custGeom>
            <a:avLst/>
            <a:gdLst/>
            <a:ahLst/>
            <a:cxnLst/>
            <a:rect l="l" t="t" r="r" b="b"/>
            <a:pathLst>
              <a:path w="6034284" h="6713401" extrusionOk="0">
                <a:moveTo>
                  <a:pt x="5795984" y="172418"/>
                </a:moveTo>
                <a:lnTo>
                  <a:pt x="6034284" y="1696396"/>
                </a:lnTo>
                <a:lnTo>
                  <a:pt x="5966588" y="1640477"/>
                </a:lnTo>
                <a:cubicBezTo>
                  <a:pt x="5879147" y="1575358"/>
                  <a:pt x="5787592" y="1514051"/>
                  <a:pt x="5692010" y="1456927"/>
                </a:cubicBezTo>
                <a:cubicBezTo>
                  <a:pt x="4152747" y="536947"/>
                  <a:pt x="2158746" y="1038959"/>
                  <a:pt x="1238392" y="2578902"/>
                </a:cubicBezTo>
                <a:cubicBezTo>
                  <a:pt x="490631" y="3830051"/>
                  <a:pt x="682035" y="5380904"/>
                  <a:pt x="1605744" y="6411944"/>
                </a:cubicBezTo>
                <a:lnTo>
                  <a:pt x="1720521" y="6527870"/>
                </a:lnTo>
                <a:lnTo>
                  <a:pt x="534014" y="6713401"/>
                </a:lnTo>
                <a:lnTo>
                  <a:pt x="531442" y="6708806"/>
                </a:lnTo>
                <a:cubicBezTo>
                  <a:pt x="-189557" y="5344294"/>
                  <a:pt x="-201791" y="3647432"/>
                  <a:pt x="647780" y="2225930"/>
                </a:cubicBezTo>
                <a:cubicBezTo>
                  <a:pt x="1699686" y="465865"/>
                  <a:pt x="3748997" y="-330563"/>
                  <a:pt x="5642372" y="127075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FF6900"/>
              </a:gs>
            </a:gsLst>
            <a:lin ang="300115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g30084195a1b_0_1364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53" name="Google Shape;553;g30084195a1b_0_1364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554" name="Google Shape;554;g30084195a1b_0_1364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g30084195a1b_0_1364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556;g30084195a1b_0_1364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557;g30084195a1b_0_1364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558;g30084195a1b_0_1364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g30084195a1b_0_1364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560;g30084195a1b_0_1364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1" name="Google Shape;561;g30084195a1b_0_1364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672000" rIns="3360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sz="33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562" name="Google Shape;562;g30084195a1b_0_1364"/>
          <p:cNvSpPr txBox="1">
            <a:spLocks noGrp="1"/>
          </p:cNvSpPr>
          <p:nvPr>
            <p:ph type="body" idx="1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121900" rIns="672000" bIns="12190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3" name="Google Shape;563;g30084195a1b_0_1364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sz="1100" b="0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- 10">
  <p:cSld name="TITLE_1_1_1_1_1_1_1_2_1_1">
    <p:bg>
      <p:bgPr>
        <a:solidFill>
          <a:schemeClr val="lt1"/>
        </a:solidFill>
        <a:effectLst/>
      </p:bgPr>
    </p:bg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30084195a1b_0_1378"/>
          <p:cNvSpPr/>
          <p:nvPr/>
        </p:nvSpPr>
        <p:spPr>
          <a:xfrm rot="-902516">
            <a:off x="5559352" y="-468711"/>
            <a:ext cx="5988283" cy="8173619"/>
          </a:xfrm>
          <a:custGeom>
            <a:avLst/>
            <a:gdLst/>
            <a:ahLst/>
            <a:cxnLst/>
            <a:rect l="l" t="t" r="r" b="b"/>
            <a:pathLst>
              <a:path w="5977366" h="8158717" extrusionOk="0">
                <a:moveTo>
                  <a:pt x="1729109" y="0"/>
                </a:moveTo>
                <a:lnTo>
                  <a:pt x="2778256" y="281689"/>
                </a:lnTo>
                <a:lnTo>
                  <a:pt x="2729484" y="307467"/>
                </a:lnTo>
                <a:cubicBezTo>
                  <a:pt x="2210270" y="614838"/>
                  <a:pt x="1758116" y="1052490"/>
                  <a:pt x="1426759" y="1606921"/>
                </a:cubicBezTo>
                <a:cubicBezTo>
                  <a:pt x="366452" y="3381021"/>
                  <a:pt x="945176" y="5678163"/>
                  <a:pt x="2718610" y="6738077"/>
                </a:cubicBezTo>
                <a:cubicBezTo>
                  <a:pt x="3709664" y="7330401"/>
                  <a:pt x="4866533" y="7407000"/>
                  <a:pt x="5879465" y="7049920"/>
                </a:cubicBezTo>
                <a:lnTo>
                  <a:pt x="5977366" y="7010105"/>
                </a:lnTo>
                <a:lnTo>
                  <a:pt x="5668971" y="8158717"/>
                </a:lnTo>
                <a:lnTo>
                  <a:pt x="929404" y="6886175"/>
                </a:lnTo>
                <a:lnTo>
                  <a:pt x="871679" y="6803143"/>
                </a:lnTo>
                <a:cubicBezTo>
                  <a:pt x="-206699" y="5168196"/>
                  <a:pt x="-325703" y="2993953"/>
                  <a:pt x="746312" y="1200260"/>
                </a:cubicBezTo>
                <a:cubicBezTo>
                  <a:pt x="979370" y="810302"/>
                  <a:pt x="1254926" y="461402"/>
                  <a:pt x="1563529" y="155940"/>
                </a:cubicBezTo>
                <a:close/>
              </a:path>
            </a:pathLst>
          </a:custGeom>
          <a:gradFill>
            <a:gsLst>
              <a:gs pos="0">
                <a:srgbClr val="FF6900"/>
              </a:gs>
              <a:gs pos="100000">
                <a:srgbClr val="FF6900">
                  <a:alpha val="0"/>
                </a:srgbClr>
              </a:gs>
            </a:gsLst>
            <a:lin ang="300115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g30084195a1b_0_1378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7" name="Google Shape;567;g30084195a1b_0_1378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568" name="Google Shape;568;g30084195a1b_0_1378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569;g30084195a1b_0_1378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570;g30084195a1b_0_1378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571;g30084195a1b_0_1378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572;g30084195a1b_0_1378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573;g30084195a1b_0_1378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574;g30084195a1b_0_1378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5" name="Google Shape;575;g30084195a1b_0_1378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672000" rIns="3360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sz="33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576" name="Google Shape;576;g30084195a1b_0_1378"/>
          <p:cNvSpPr txBox="1">
            <a:spLocks noGrp="1"/>
          </p:cNvSpPr>
          <p:nvPr>
            <p:ph type="body" idx="1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121900" rIns="672000" bIns="12190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7" name="Google Shape;577;g30084195a1b_0_1378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sz="1100" b="0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uverture - corail - 1">
  <p:cSld name="Couverture - corail - 1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1"/>
          <p:cNvSpPr txBox="1">
            <a:spLocks noGrp="1"/>
          </p:cNvSpPr>
          <p:nvPr>
            <p:ph type="sldNum" idx="12"/>
          </p:nvPr>
        </p:nvSpPr>
        <p:spPr>
          <a:xfrm>
            <a:off x="11480233" y="6528133"/>
            <a:ext cx="566000" cy="2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800" b="0" i="1" u="none" strike="noStrike" cap="none">
                <a:solidFill>
                  <a:srgbClr val="4D5D6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800" b="0" i="1" u="none" strike="noStrike" cap="none">
                <a:solidFill>
                  <a:srgbClr val="4D5D6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800" b="0" i="1" u="none" strike="noStrike" cap="none">
                <a:solidFill>
                  <a:srgbClr val="4D5D6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800" b="0" i="1" u="none" strike="noStrike" cap="none">
                <a:solidFill>
                  <a:srgbClr val="4D5D6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800" b="0" i="1" u="none" strike="noStrike" cap="none">
                <a:solidFill>
                  <a:srgbClr val="4D5D6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800" b="0" i="1" u="none" strike="noStrike" cap="none">
                <a:solidFill>
                  <a:srgbClr val="4D5D6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800" b="0" i="1" u="none" strike="noStrike" cap="none">
                <a:solidFill>
                  <a:srgbClr val="4D5D6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800" b="0" i="1" u="none" strike="noStrike" cap="none">
                <a:solidFill>
                  <a:srgbClr val="4D5D6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800" b="0" i="1" u="none" strike="noStrike" cap="none">
                <a:solidFill>
                  <a:srgbClr val="4D5D6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sz="1867" i="0">
              <a:solidFill>
                <a:srgbClr val="000000"/>
              </a:solidFill>
            </a:endParaRPr>
          </a:p>
        </p:txBody>
      </p:sp>
      <p:sp>
        <p:nvSpPr>
          <p:cNvPr id="38" name="Google Shape;38;p61"/>
          <p:cNvSpPr txBox="1">
            <a:spLocks noGrp="1"/>
          </p:cNvSpPr>
          <p:nvPr>
            <p:ph type="subTitle" idx="1"/>
          </p:nvPr>
        </p:nvSpPr>
        <p:spPr>
          <a:xfrm>
            <a:off x="1952800" y="4104600"/>
            <a:ext cx="4891200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61"/>
          <p:cNvSpPr txBox="1">
            <a:spLocks noGrp="1"/>
          </p:cNvSpPr>
          <p:nvPr>
            <p:ph type="title"/>
          </p:nvPr>
        </p:nvSpPr>
        <p:spPr>
          <a:xfrm>
            <a:off x="2248900" y="1927800"/>
            <a:ext cx="5925600" cy="2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  <a:defRPr sz="1867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  <a:defRPr sz="1867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  <a:defRPr sz="1867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  <a:defRPr sz="1867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  <a:defRPr sz="1867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  <a:defRPr sz="1867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  <a:defRPr sz="1867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  <a:defRPr sz="1867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61"/>
          <p:cNvSpPr/>
          <p:nvPr/>
        </p:nvSpPr>
        <p:spPr>
          <a:xfrm>
            <a:off x="283800" y="271800"/>
            <a:ext cx="11624400" cy="6314400"/>
          </a:xfrm>
          <a:prstGeom prst="round2DiagRect">
            <a:avLst>
              <a:gd name="adj1" fmla="val 0"/>
              <a:gd name="adj2" fmla="val 483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 - 1">
  <p:cSld name="TITLE_3_1_1_2_1_1">
    <p:bg>
      <p:bgPr>
        <a:solidFill>
          <a:schemeClr val="lt1"/>
        </a:solidFill>
        <a:effectLst/>
      </p:bgPr>
    </p:bg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30084195a1b_0_1392"/>
          <p:cNvSpPr/>
          <p:nvPr/>
        </p:nvSpPr>
        <p:spPr>
          <a:xfrm rot="1035617">
            <a:off x="539868" y="-91532"/>
            <a:ext cx="3844992" cy="7230701"/>
          </a:xfrm>
          <a:custGeom>
            <a:avLst/>
            <a:gdLst/>
            <a:ahLst/>
            <a:cxnLst/>
            <a:rect l="l" t="t" r="r" b="b"/>
            <a:pathLst>
              <a:path w="3834819" h="7211571" extrusionOk="0">
                <a:moveTo>
                  <a:pt x="220459" y="454090"/>
                </a:moveTo>
                <a:lnTo>
                  <a:pt x="1675267" y="0"/>
                </a:lnTo>
                <a:lnTo>
                  <a:pt x="1640312" y="108417"/>
                </a:lnTo>
                <a:cubicBezTo>
                  <a:pt x="956879" y="2424901"/>
                  <a:pt x="1772778" y="4978283"/>
                  <a:pt x="3756426" y="6454918"/>
                </a:cubicBezTo>
                <a:lnTo>
                  <a:pt x="3834819" y="6510246"/>
                </a:lnTo>
                <a:lnTo>
                  <a:pt x="1587924" y="7211571"/>
                </a:lnTo>
                <a:lnTo>
                  <a:pt x="1364218" y="6889794"/>
                </a:lnTo>
                <a:cubicBezTo>
                  <a:pt x="190158" y="5109782"/>
                  <a:pt x="-257296" y="2921319"/>
                  <a:pt x="143904" y="809046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438D42"/>
              </a:gs>
            </a:gsLst>
            <a:lin ang="300115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g30084195a1b_0_1392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1" name="Google Shape;581;g30084195a1b_0_1392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582" name="Google Shape;582;g30084195a1b_0_1392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583;g30084195a1b_0_1392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584;g30084195a1b_0_1392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585;g30084195a1b_0_1392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586;g30084195a1b_0_1392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587;g30084195a1b_0_1392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588;g30084195a1b_0_1392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9" name="Google Shape;589;g30084195a1b_0_1392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672000" rIns="3360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sz="33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590" name="Google Shape;590;g30084195a1b_0_1392"/>
          <p:cNvSpPr txBox="1">
            <a:spLocks noGrp="1"/>
          </p:cNvSpPr>
          <p:nvPr>
            <p:ph type="body" idx="1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121900" rIns="672000" bIns="12190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1" name="Google Shape;591;g30084195a1b_0_1392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sz="1100" b="0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 - 2">
  <p:cSld name="TITLE_1_1_1_1_3_1_1_1_1">
    <p:bg>
      <p:bgPr>
        <a:solidFill>
          <a:schemeClr val="lt1"/>
        </a:solidFill>
        <a:effectLst/>
      </p:bgPr>
    </p:bg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30084195a1b_0_1406"/>
          <p:cNvSpPr/>
          <p:nvPr/>
        </p:nvSpPr>
        <p:spPr>
          <a:xfrm rot="1682327">
            <a:off x="694782" y="451980"/>
            <a:ext cx="6382052" cy="6660720"/>
          </a:xfrm>
          <a:custGeom>
            <a:avLst/>
            <a:gdLst/>
            <a:ahLst/>
            <a:cxnLst/>
            <a:rect l="l" t="t" r="r" b="b"/>
            <a:pathLst>
              <a:path w="6382990" h="6661699" extrusionOk="0">
                <a:moveTo>
                  <a:pt x="0" y="744173"/>
                </a:moveTo>
                <a:lnTo>
                  <a:pt x="1400284" y="0"/>
                </a:lnTo>
                <a:lnTo>
                  <a:pt x="1426355" y="203633"/>
                </a:lnTo>
                <a:cubicBezTo>
                  <a:pt x="1680597" y="1871731"/>
                  <a:pt x="2650210" y="3417478"/>
                  <a:pt x="4211434" y="4350562"/>
                </a:cubicBezTo>
                <a:cubicBezTo>
                  <a:pt x="4814618" y="4711067"/>
                  <a:pt x="5457050" y="4949506"/>
                  <a:pt x="6110216" y="5073431"/>
                </a:cubicBezTo>
                <a:lnTo>
                  <a:pt x="6382990" y="5118281"/>
                </a:lnTo>
                <a:lnTo>
                  <a:pt x="3478794" y="6661699"/>
                </a:lnTo>
                <a:lnTo>
                  <a:pt x="3268864" y="6513535"/>
                </a:lnTo>
                <a:cubicBezTo>
                  <a:pt x="1370729" y="5100563"/>
                  <a:pt x="232585" y="2987127"/>
                  <a:pt x="825" y="754535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438D42"/>
              </a:gs>
            </a:gsLst>
            <a:lin ang="300115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g30084195a1b_0_1406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95" name="Google Shape;595;g30084195a1b_0_1406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596" name="Google Shape;596;g30084195a1b_0_1406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597;g30084195a1b_0_1406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598;g30084195a1b_0_1406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599;g30084195a1b_0_1406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600;g30084195a1b_0_1406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601;g30084195a1b_0_1406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602;g30084195a1b_0_1406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3" name="Google Shape;603;g30084195a1b_0_140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672000" rIns="3360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sz="33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604" name="Google Shape;604;g30084195a1b_0_1406"/>
          <p:cNvSpPr txBox="1">
            <a:spLocks noGrp="1"/>
          </p:cNvSpPr>
          <p:nvPr>
            <p:ph type="body" idx="1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121900" rIns="672000" bIns="12190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5" name="Google Shape;605;g30084195a1b_0_1406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sz="1100" b="0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 - 3">
  <p:cSld name="TITLE_1_1_2_1_1_1_1">
    <p:bg>
      <p:bgPr>
        <a:solidFill>
          <a:schemeClr val="lt1"/>
        </a:solidFill>
        <a:effectLst/>
      </p:bgPr>
    </p:bg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30084195a1b_0_1420"/>
          <p:cNvSpPr/>
          <p:nvPr/>
        </p:nvSpPr>
        <p:spPr>
          <a:xfrm rot="2189949">
            <a:off x="2260986" y="275401"/>
            <a:ext cx="5604977" cy="6883545"/>
          </a:xfrm>
          <a:custGeom>
            <a:avLst/>
            <a:gdLst/>
            <a:ahLst/>
            <a:cxnLst/>
            <a:rect l="l" t="t" r="r" b="b"/>
            <a:pathLst>
              <a:path w="5579751" h="6852564" extrusionOk="0">
                <a:moveTo>
                  <a:pt x="2498" y="865038"/>
                </a:moveTo>
                <a:lnTo>
                  <a:pt x="1175738" y="0"/>
                </a:lnTo>
                <a:lnTo>
                  <a:pt x="1169291" y="56235"/>
                </a:lnTo>
                <a:cubicBezTo>
                  <a:pt x="1009242" y="1835772"/>
                  <a:pt x="1853072" y="3633852"/>
                  <a:pt x="3489036" y="4611605"/>
                </a:cubicBezTo>
                <a:cubicBezTo>
                  <a:pt x="4125023" y="4991715"/>
                  <a:pt x="4814215" y="5206349"/>
                  <a:pt x="5506916" y="5268668"/>
                </a:cubicBezTo>
                <a:lnTo>
                  <a:pt x="5579751" y="5273445"/>
                </a:lnTo>
                <a:lnTo>
                  <a:pt x="3438013" y="6852564"/>
                </a:lnTo>
                <a:lnTo>
                  <a:pt x="3291136" y="6769746"/>
                </a:lnTo>
                <a:cubicBezTo>
                  <a:pt x="1189160" y="5513471"/>
                  <a:pt x="16682" y="3295059"/>
                  <a:pt x="0" y="1013116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438D42"/>
              </a:gs>
            </a:gsLst>
            <a:lin ang="300115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g30084195a1b_0_1420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09" name="Google Shape;609;g30084195a1b_0_1420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610" name="Google Shape;610;g30084195a1b_0_1420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611;g30084195a1b_0_1420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612;g30084195a1b_0_1420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613;g30084195a1b_0_1420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614;g30084195a1b_0_1420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g30084195a1b_0_1420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g30084195a1b_0_1420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7" name="Google Shape;617;g30084195a1b_0_1420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672000" rIns="3360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sz="33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618" name="Google Shape;618;g30084195a1b_0_1420"/>
          <p:cNvSpPr txBox="1">
            <a:spLocks noGrp="1"/>
          </p:cNvSpPr>
          <p:nvPr>
            <p:ph type="body" idx="1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121900" rIns="672000" bIns="12190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9" name="Google Shape;619;g30084195a1b_0_1420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sz="1100" b="0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 - 4">
  <p:cSld name="TITLE_1_1_1_1_1_3_1_1_1_1_1">
    <p:bg>
      <p:bgPr>
        <a:solidFill>
          <a:schemeClr val="lt1"/>
        </a:solidFill>
        <a:effectLst/>
      </p:bgPr>
    </p:bg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30084195a1b_0_1434"/>
          <p:cNvSpPr/>
          <p:nvPr/>
        </p:nvSpPr>
        <p:spPr>
          <a:xfrm rot="-7632728">
            <a:off x="-1349898" y="-228461"/>
            <a:ext cx="6151332" cy="6945422"/>
          </a:xfrm>
          <a:custGeom>
            <a:avLst/>
            <a:gdLst/>
            <a:ahLst/>
            <a:cxnLst/>
            <a:rect l="l" t="t" r="r" b="b"/>
            <a:pathLst>
              <a:path w="6123666" h="6914184" extrusionOk="0">
                <a:moveTo>
                  <a:pt x="6123666" y="4772774"/>
                </a:moveTo>
                <a:lnTo>
                  <a:pt x="4497404" y="6914184"/>
                </a:lnTo>
                <a:lnTo>
                  <a:pt x="4464082" y="6901566"/>
                </a:lnTo>
                <a:cubicBezTo>
                  <a:pt x="4120514" y="6761514"/>
                  <a:pt x="3783165" y="6593754"/>
                  <a:pt x="3454901" y="6397562"/>
                </a:cubicBezTo>
                <a:cubicBezTo>
                  <a:pt x="1594736" y="5285809"/>
                  <a:pt x="400461" y="3484784"/>
                  <a:pt x="3313" y="1515625"/>
                </a:cubicBezTo>
                <a:lnTo>
                  <a:pt x="0" y="1496902"/>
                </a:lnTo>
                <a:lnTo>
                  <a:pt x="1136799" y="0"/>
                </a:lnTo>
                <a:lnTo>
                  <a:pt x="1142405" y="70434"/>
                </a:lnTo>
                <a:cubicBezTo>
                  <a:pt x="1307415" y="1660386"/>
                  <a:pt x="2193858" y="3155336"/>
                  <a:pt x="3671243" y="4038313"/>
                </a:cubicBezTo>
                <a:cubicBezTo>
                  <a:pt x="4366495" y="4453844"/>
                  <a:pt x="5119910" y="4688479"/>
                  <a:pt x="5877161" y="4756605"/>
                </a:cubicBezTo>
                <a:close/>
              </a:path>
            </a:pathLst>
          </a:custGeom>
          <a:gradFill>
            <a:gsLst>
              <a:gs pos="0">
                <a:srgbClr val="438D42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g30084195a1b_0_1434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3" name="Google Shape;623;g30084195a1b_0_1434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624" name="Google Shape;624;g30084195a1b_0_1434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625;g30084195a1b_0_1434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626;g30084195a1b_0_1434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627;g30084195a1b_0_1434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628;g30084195a1b_0_1434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g30084195a1b_0_1434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g30084195a1b_0_1434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1" name="Google Shape;631;g30084195a1b_0_1434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672000" rIns="3360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sz="33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632" name="Google Shape;632;g30084195a1b_0_1434"/>
          <p:cNvSpPr txBox="1">
            <a:spLocks noGrp="1"/>
          </p:cNvSpPr>
          <p:nvPr>
            <p:ph type="body" idx="1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121900" rIns="672000" bIns="12190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3" name="Google Shape;633;g30084195a1b_0_1434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sz="1100" b="0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 - 5">
  <p:cSld name="TITLE_1_1_1_1_1_2_2_1_1_2_1_1">
    <p:bg>
      <p:bgPr>
        <a:solidFill>
          <a:schemeClr val="lt1"/>
        </a:solidFill>
        <a:effectLst/>
      </p:bgPr>
    </p:bg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30084195a1b_0_1448"/>
          <p:cNvSpPr/>
          <p:nvPr/>
        </p:nvSpPr>
        <p:spPr>
          <a:xfrm rot="-7632728">
            <a:off x="-244530" y="-244628"/>
            <a:ext cx="6151332" cy="6945422"/>
          </a:xfrm>
          <a:custGeom>
            <a:avLst/>
            <a:gdLst/>
            <a:ahLst/>
            <a:cxnLst/>
            <a:rect l="l" t="t" r="r" b="b"/>
            <a:pathLst>
              <a:path w="6123666" h="6914184" extrusionOk="0">
                <a:moveTo>
                  <a:pt x="6123666" y="4772774"/>
                </a:moveTo>
                <a:lnTo>
                  <a:pt x="4497404" y="6914184"/>
                </a:lnTo>
                <a:lnTo>
                  <a:pt x="4464082" y="6901566"/>
                </a:lnTo>
                <a:cubicBezTo>
                  <a:pt x="4120514" y="6761514"/>
                  <a:pt x="3783165" y="6593754"/>
                  <a:pt x="3454901" y="6397562"/>
                </a:cubicBezTo>
                <a:cubicBezTo>
                  <a:pt x="1594736" y="5285809"/>
                  <a:pt x="400461" y="3484784"/>
                  <a:pt x="3313" y="1515625"/>
                </a:cubicBezTo>
                <a:lnTo>
                  <a:pt x="0" y="1496902"/>
                </a:lnTo>
                <a:lnTo>
                  <a:pt x="1136799" y="0"/>
                </a:lnTo>
                <a:lnTo>
                  <a:pt x="1142405" y="70434"/>
                </a:lnTo>
                <a:cubicBezTo>
                  <a:pt x="1307415" y="1660386"/>
                  <a:pt x="2193858" y="3155336"/>
                  <a:pt x="3671243" y="4038313"/>
                </a:cubicBezTo>
                <a:cubicBezTo>
                  <a:pt x="4366495" y="4453844"/>
                  <a:pt x="5119910" y="4688479"/>
                  <a:pt x="5877161" y="4756605"/>
                </a:cubicBezTo>
                <a:close/>
              </a:path>
            </a:pathLst>
          </a:custGeom>
          <a:gradFill>
            <a:gsLst>
              <a:gs pos="0">
                <a:srgbClr val="438D42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g30084195a1b_0_1448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7" name="Google Shape;637;g30084195a1b_0_1448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638" name="Google Shape;638;g30084195a1b_0_1448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639;g30084195a1b_0_1448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640;g30084195a1b_0_1448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641;g30084195a1b_0_1448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642;g30084195a1b_0_1448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643;g30084195a1b_0_1448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644;g30084195a1b_0_1448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5" name="Google Shape;645;g30084195a1b_0_1448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672000" rIns="3360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sz="33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646" name="Google Shape;646;g30084195a1b_0_1448"/>
          <p:cNvSpPr txBox="1">
            <a:spLocks noGrp="1"/>
          </p:cNvSpPr>
          <p:nvPr>
            <p:ph type="body" idx="1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121900" rIns="672000" bIns="12190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7" name="Google Shape;647;g30084195a1b_0_1448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sz="1100" b="0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 - 7">
  <p:cSld name="TITLE_1_1_1_2_1_1_1_1_1_1_1_1">
    <p:bg>
      <p:bgPr>
        <a:solidFill>
          <a:schemeClr val="lt1"/>
        </a:solidFill>
        <a:effectLst/>
      </p:bgPr>
    </p:bg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30084195a1b_0_1462"/>
          <p:cNvSpPr/>
          <p:nvPr/>
        </p:nvSpPr>
        <p:spPr>
          <a:xfrm rot="-6028242">
            <a:off x="5426543" y="213064"/>
            <a:ext cx="6927465" cy="6367794"/>
          </a:xfrm>
          <a:custGeom>
            <a:avLst/>
            <a:gdLst/>
            <a:ahLst/>
            <a:cxnLst/>
            <a:rect l="l" t="t" r="r" b="b"/>
            <a:pathLst>
              <a:path w="6898338" h="6341020" extrusionOk="0">
                <a:moveTo>
                  <a:pt x="6898338" y="3218622"/>
                </a:moveTo>
                <a:lnTo>
                  <a:pt x="6308166" y="6341020"/>
                </a:lnTo>
                <a:lnTo>
                  <a:pt x="6145155" y="6330350"/>
                </a:lnTo>
                <a:cubicBezTo>
                  <a:pt x="4917393" y="6219953"/>
                  <a:pt x="3694703" y="5838549"/>
                  <a:pt x="2565738" y="5163807"/>
                </a:cubicBezTo>
                <a:cubicBezTo>
                  <a:pt x="1562213" y="4564036"/>
                  <a:pt x="727740" y="3789277"/>
                  <a:pt x="77997" y="2901791"/>
                </a:cubicBezTo>
                <a:lnTo>
                  <a:pt x="0" y="2789600"/>
                </a:lnTo>
                <a:lnTo>
                  <a:pt x="527269" y="0"/>
                </a:lnTo>
                <a:lnTo>
                  <a:pt x="582348" y="110612"/>
                </a:lnTo>
                <a:cubicBezTo>
                  <a:pt x="1079727" y="1051944"/>
                  <a:pt x="1833205" y="1873130"/>
                  <a:pt x="2813753" y="2459166"/>
                </a:cubicBezTo>
                <a:cubicBezTo>
                  <a:pt x="4053587" y="3200178"/>
                  <a:pt x="5454763" y="3439380"/>
                  <a:pt x="6782863" y="3238864"/>
                </a:cubicBezTo>
                <a:close/>
              </a:path>
            </a:pathLst>
          </a:custGeom>
          <a:gradFill>
            <a:gsLst>
              <a:gs pos="0">
                <a:srgbClr val="438D42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g30084195a1b_0_1462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1" name="Google Shape;651;g30084195a1b_0_1462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652" name="Google Shape;652;g30084195a1b_0_1462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653;g30084195a1b_0_1462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654;g30084195a1b_0_1462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655;g30084195a1b_0_1462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6" name="Google Shape;656;g30084195a1b_0_1462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7" name="Google Shape;657;g30084195a1b_0_1462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8" name="Google Shape;658;g30084195a1b_0_1462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9" name="Google Shape;659;g30084195a1b_0_1462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672000" rIns="3360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sz="33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660" name="Google Shape;660;g30084195a1b_0_1462"/>
          <p:cNvSpPr txBox="1">
            <a:spLocks noGrp="1"/>
          </p:cNvSpPr>
          <p:nvPr>
            <p:ph type="body" idx="1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121900" rIns="672000" bIns="12190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1" name="Google Shape;661;g30084195a1b_0_1462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sz="1100" b="0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 - 8">
  <p:cSld name="TITLE_1_1_1_1_1_1_1_1_1_1_1_1_1">
    <p:bg>
      <p:bgPr>
        <a:solidFill>
          <a:schemeClr val="lt1"/>
        </a:solidFill>
        <a:effectLst/>
      </p:bgPr>
    </p:bg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30084195a1b_0_1476"/>
          <p:cNvSpPr/>
          <p:nvPr/>
        </p:nvSpPr>
        <p:spPr>
          <a:xfrm rot="-1035617" flipH="1">
            <a:off x="8958148" y="-91532"/>
            <a:ext cx="3844992" cy="7230701"/>
          </a:xfrm>
          <a:custGeom>
            <a:avLst/>
            <a:gdLst/>
            <a:ahLst/>
            <a:cxnLst/>
            <a:rect l="l" t="t" r="r" b="b"/>
            <a:pathLst>
              <a:path w="3834819" h="7211571" extrusionOk="0">
                <a:moveTo>
                  <a:pt x="220459" y="454090"/>
                </a:moveTo>
                <a:lnTo>
                  <a:pt x="1675267" y="0"/>
                </a:lnTo>
                <a:lnTo>
                  <a:pt x="1640312" y="108417"/>
                </a:lnTo>
                <a:cubicBezTo>
                  <a:pt x="956879" y="2424901"/>
                  <a:pt x="1772778" y="4978283"/>
                  <a:pt x="3756426" y="6454918"/>
                </a:cubicBezTo>
                <a:lnTo>
                  <a:pt x="3834819" y="6510246"/>
                </a:lnTo>
                <a:lnTo>
                  <a:pt x="1587924" y="7211571"/>
                </a:lnTo>
                <a:lnTo>
                  <a:pt x="1364218" y="6889794"/>
                </a:lnTo>
                <a:cubicBezTo>
                  <a:pt x="190158" y="5109782"/>
                  <a:pt x="-257296" y="2921319"/>
                  <a:pt x="143904" y="809046"/>
                </a:cubicBezTo>
                <a:close/>
              </a:path>
            </a:pathLst>
          </a:custGeom>
          <a:gradFill>
            <a:gsLst>
              <a:gs pos="0">
                <a:srgbClr val="438D42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g30084195a1b_0_1476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65" name="Google Shape;665;g30084195a1b_0_1476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666" name="Google Shape;666;g30084195a1b_0_1476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Google Shape;667;g30084195a1b_0_1476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668;g30084195a1b_0_1476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669;g30084195a1b_0_1476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670;g30084195a1b_0_1476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671;g30084195a1b_0_1476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672;g30084195a1b_0_1476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73" name="Google Shape;673;g30084195a1b_0_147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672000" rIns="3360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sz="33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674" name="Google Shape;674;g30084195a1b_0_1476"/>
          <p:cNvSpPr txBox="1">
            <a:spLocks noGrp="1"/>
          </p:cNvSpPr>
          <p:nvPr>
            <p:ph type="body" idx="1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121900" rIns="672000" bIns="12190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5" name="Google Shape;675;g30084195a1b_0_1476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sz="1100" b="0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 - 9">
  <p:cSld name="TITLE_1_1_1_1_1_1_2_1_1_1_1">
    <p:bg>
      <p:bgPr>
        <a:solidFill>
          <a:schemeClr val="lt1"/>
        </a:solidFill>
        <a:effectLst/>
      </p:bgPr>
    </p:bg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30084195a1b_0_1490"/>
          <p:cNvSpPr/>
          <p:nvPr/>
        </p:nvSpPr>
        <p:spPr>
          <a:xfrm rot="-4875927">
            <a:off x="6612653" y="-125446"/>
            <a:ext cx="5662469" cy="6299741"/>
          </a:xfrm>
          <a:custGeom>
            <a:avLst/>
            <a:gdLst/>
            <a:ahLst/>
            <a:cxnLst/>
            <a:rect l="l" t="t" r="r" b="b"/>
            <a:pathLst>
              <a:path w="6034284" h="6713401" extrusionOk="0">
                <a:moveTo>
                  <a:pt x="5795984" y="172418"/>
                </a:moveTo>
                <a:lnTo>
                  <a:pt x="6034284" y="1696396"/>
                </a:lnTo>
                <a:lnTo>
                  <a:pt x="5966588" y="1640477"/>
                </a:lnTo>
                <a:cubicBezTo>
                  <a:pt x="5879147" y="1575358"/>
                  <a:pt x="5787592" y="1514051"/>
                  <a:pt x="5692010" y="1456927"/>
                </a:cubicBezTo>
                <a:cubicBezTo>
                  <a:pt x="4152747" y="536947"/>
                  <a:pt x="2158746" y="1038959"/>
                  <a:pt x="1238392" y="2578902"/>
                </a:cubicBezTo>
                <a:cubicBezTo>
                  <a:pt x="490631" y="3830051"/>
                  <a:pt x="682035" y="5380904"/>
                  <a:pt x="1605744" y="6411944"/>
                </a:cubicBezTo>
                <a:lnTo>
                  <a:pt x="1720521" y="6527870"/>
                </a:lnTo>
                <a:lnTo>
                  <a:pt x="534014" y="6713401"/>
                </a:lnTo>
                <a:lnTo>
                  <a:pt x="531442" y="6708806"/>
                </a:lnTo>
                <a:cubicBezTo>
                  <a:pt x="-189557" y="5344294"/>
                  <a:pt x="-201791" y="3647432"/>
                  <a:pt x="647780" y="2225930"/>
                </a:cubicBezTo>
                <a:cubicBezTo>
                  <a:pt x="1699686" y="465865"/>
                  <a:pt x="3748997" y="-330563"/>
                  <a:pt x="5642372" y="127075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438D42"/>
              </a:gs>
            </a:gsLst>
            <a:lin ang="300115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g30084195a1b_0_1490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9" name="Google Shape;679;g30084195a1b_0_1490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680" name="Google Shape;680;g30084195a1b_0_1490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681;g30084195a1b_0_1490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682;g30084195a1b_0_1490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683;g30084195a1b_0_1490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g30084195a1b_0_1490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g30084195a1b_0_1490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g30084195a1b_0_1490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7" name="Google Shape;687;g30084195a1b_0_1490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672000" rIns="3360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sz="33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688" name="Google Shape;688;g30084195a1b_0_1490"/>
          <p:cNvSpPr txBox="1">
            <a:spLocks noGrp="1"/>
          </p:cNvSpPr>
          <p:nvPr>
            <p:ph type="body" idx="1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121900" rIns="672000" bIns="12190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9" name="Google Shape;689;g30084195a1b_0_1490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sz="1100" b="0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 - 10">
  <p:cSld name="TITLE_1_1_1_1_1_1_1_2_1_1_1_1">
    <p:bg>
      <p:bgPr>
        <a:solidFill>
          <a:schemeClr val="lt1"/>
        </a:solidFill>
        <a:effectLst/>
      </p:bgPr>
    </p:bg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30084195a1b_0_1504"/>
          <p:cNvSpPr/>
          <p:nvPr/>
        </p:nvSpPr>
        <p:spPr>
          <a:xfrm rot="-902516">
            <a:off x="5559352" y="-468711"/>
            <a:ext cx="5988283" cy="8173619"/>
          </a:xfrm>
          <a:custGeom>
            <a:avLst/>
            <a:gdLst/>
            <a:ahLst/>
            <a:cxnLst/>
            <a:rect l="l" t="t" r="r" b="b"/>
            <a:pathLst>
              <a:path w="5977366" h="8158717" extrusionOk="0">
                <a:moveTo>
                  <a:pt x="1729109" y="0"/>
                </a:moveTo>
                <a:lnTo>
                  <a:pt x="2778256" y="281689"/>
                </a:lnTo>
                <a:lnTo>
                  <a:pt x="2729484" y="307467"/>
                </a:lnTo>
                <a:cubicBezTo>
                  <a:pt x="2210270" y="614838"/>
                  <a:pt x="1758116" y="1052490"/>
                  <a:pt x="1426759" y="1606921"/>
                </a:cubicBezTo>
                <a:cubicBezTo>
                  <a:pt x="366452" y="3381021"/>
                  <a:pt x="945176" y="5678163"/>
                  <a:pt x="2718610" y="6738077"/>
                </a:cubicBezTo>
                <a:cubicBezTo>
                  <a:pt x="3709664" y="7330401"/>
                  <a:pt x="4866533" y="7407000"/>
                  <a:pt x="5879465" y="7049920"/>
                </a:cubicBezTo>
                <a:lnTo>
                  <a:pt x="5977366" y="7010105"/>
                </a:lnTo>
                <a:lnTo>
                  <a:pt x="5668971" y="8158717"/>
                </a:lnTo>
                <a:lnTo>
                  <a:pt x="929404" y="6886175"/>
                </a:lnTo>
                <a:lnTo>
                  <a:pt x="871679" y="6803143"/>
                </a:lnTo>
                <a:cubicBezTo>
                  <a:pt x="-206699" y="5168196"/>
                  <a:pt x="-325703" y="2993953"/>
                  <a:pt x="746312" y="1200260"/>
                </a:cubicBezTo>
                <a:cubicBezTo>
                  <a:pt x="979370" y="810302"/>
                  <a:pt x="1254926" y="461402"/>
                  <a:pt x="1563529" y="155940"/>
                </a:cubicBezTo>
                <a:close/>
              </a:path>
            </a:pathLst>
          </a:custGeom>
          <a:gradFill>
            <a:gsLst>
              <a:gs pos="0">
                <a:srgbClr val="438D42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g30084195a1b_0_1504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93" name="Google Shape;693;g30084195a1b_0_1504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694" name="Google Shape;694;g30084195a1b_0_1504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695;g30084195a1b_0_1504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696;g30084195a1b_0_1504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697;g30084195a1b_0_1504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698;g30084195a1b_0_1504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699;g30084195a1b_0_1504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700;g30084195a1b_0_1504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1" name="Google Shape;701;g30084195a1b_0_1504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672000" rIns="3360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sz="33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702" name="Google Shape;702;g30084195a1b_0_1504"/>
          <p:cNvSpPr txBox="1">
            <a:spLocks noGrp="1"/>
          </p:cNvSpPr>
          <p:nvPr>
            <p:ph type="body" idx="1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121900" rIns="672000" bIns="12190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3" name="Google Shape;703;g30084195a1b_0_1504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sz="1100" b="0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Vert claire - 1">
  <p:cSld name="TITLE_3_1_1_2_1_1_1">
    <p:bg>
      <p:bgPr>
        <a:solidFill>
          <a:schemeClr val="lt1"/>
        </a:solidFill>
        <a:effectLst/>
      </p:bgPr>
    </p:bg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30084195a1b_0_1518"/>
          <p:cNvSpPr/>
          <p:nvPr/>
        </p:nvSpPr>
        <p:spPr>
          <a:xfrm rot="1035617">
            <a:off x="539868" y="-91532"/>
            <a:ext cx="3844992" cy="7230701"/>
          </a:xfrm>
          <a:custGeom>
            <a:avLst/>
            <a:gdLst/>
            <a:ahLst/>
            <a:cxnLst/>
            <a:rect l="l" t="t" r="r" b="b"/>
            <a:pathLst>
              <a:path w="3834819" h="7211571" extrusionOk="0">
                <a:moveTo>
                  <a:pt x="220459" y="454090"/>
                </a:moveTo>
                <a:lnTo>
                  <a:pt x="1675267" y="0"/>
                </a:lnTo>
                <a:lnTo>
                  <a:pt x="1640312" y="108417"/>
                </a:lnTo>
                <a:cubicBezTo>
                  <a:pt x="956879" y="2424901"/>
                  <a:pt x="1772778" y="4978283"/>
                  <a:pt x="3756426" y="6454918"/>
                </a:cubicBezTo>
                <a:lnTo>
                  <a:pt x="3834819" y="6510246"/>
                </a:lnTo>
                <a:lnTo>
                  <a:pt x="1587924" y="7211571"/>
                </a:lnTo>
                <a:lnTo>
                  <a:pt x="1364218" y="6889794"/>
                </a:lnTo>
                <a:cubicBezTo>
                  <a:pt x="190158" y="5109782"/>
                  <a:pt x="-257296" y="2921319"/>
                  <a:pt x="143904" y="809046"/>
                </a:cubicBezTo>
                <a:close/>
              </a:path>
            </a:pathLst>
          </a:custGeom>
          <a:gradFill>
            <a:gsLst>
              <a:gs pos="0">
                <a:srgbClr val="78BE21">
                  <a:alpha val="20000"/>
                </a:srgbClr>
              </a:gs>
              <a:gs pos="23000">
                <a:srgbClr val="78BE21">
                  <a:alpha val="20000"/>
                </a:srgbClr>
              </a:gs>
              <a:gs pos="70000">
                <a:srgbClr val="78BE21">
                  <a:alpha val="80000"/>
                </a:srgbClr>
              </a:gs>
              <a:gs pos="100000">
                <a:srgbClr val="78BE21">
                  <a:alpha val="80000"/>
                </a:srgbClr>
              </a:gs>
            </a:gsLst>
            <a:lin ang="419989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g30084195a1b_0_1518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07" name="Google Shape;707;g30084195a1b_0_1518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708" name="Google Shape;708;g30084195a1b_0_1518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709;g30084195a1b_0_1518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710;g30084195a1b_0_1518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711;g30084195a1b_0_1518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712;g30084195a1b_0_1518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713;g30084195a1b_0_1518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714;g30084195a1b_0_1518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15" name="Google Shape;715;g30084195a1b_0_1518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672000" rIns="3360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sz="33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716" name="Google Shape;716;g30084195a1b_0_1518"/>
          <p:cNvSpPr txBox="1">
            <a:spLocks noGrp="1"/>
          </p:cNvSpPr>
          <p:nvPr>
            <p:ph type="body" idx="1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121900" rIns="672000" bIns="12190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7" name="Google Shape;717;g30084195a1b_0_1518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sz="1100" b="0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obj">
  <p:cSld name="OBJECT">
    <p:bg>
      <p:bgPr>
        <a:solidFill>
          <a:schemeClr val="lt1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7"/>
          <p:cNvSpPr txBox="1">
            <a:spLocks noGrp="1"/>
          </p:cNvSpPr>
          <p:nvPr>
            <p:ph type="ftr" idx="11"/>
          </p:nvPr>
        </p:nvSpPr>
        <p:spPr>
          <a:xfrm>
            <a:off x="4145280" y="6377941"/>
            <a:ext cx="3901440" cy="16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97"/>
          <p:cNvSpPr txBox="1">
            <a:spLocks noGrp="1"/>
          </p:cNvSpPr>
          <p:nvPr>
            <p:ph type="dt" idx="10"/>
          </p:nvPr>
        </p:nvSpPr>
        <p:spPr>
          <a:xfrm>
            <a:off x="609600" y="6377941"/>
            <a:ext cx="2804160" cy="16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7"/>
          <p:cNvSpPr txBox="1">
            <a:spLocks noGrp="1"/>
          </p:cNvSpPr>
          <p:nvPr>
            <p:ph type="sldNum" idx="12"/>
          </p:nvPr>
        </p:nvSpPr>
        <p:spPr>
          <a:xfrm>
            <a:off x="8778241" y="6377941"/>
            <a:ext cx="2804160" cy="16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Vert claire - 2">
  <p:cSld name="TITLE_1_1_1_1_3_1_1_1_1_1">
    <p:bg>
      <p:bgPr>
        <a:solidFill>
          <a:schemeClr val="lt1"/>
        </a:solidFill>
        <a:effectLst/>
      </p:bgPr>
    </p:bg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30084195a1b_0_1532"/>
          <p:cNvSpPr/>
          <p:nvPr/>
        </p:nvSpPr>
        <p:spPr>
          <a:xfrm rot="1682327">
            <a:off x="694782" y="451980"/>
            <a:ext cx="6382052" cy="6660720"/>
          </a:xfrm>
          <a:custGeom>
            <a:avLst/>
            <a:gdLst/>
            <a:ahLst/>
            <a:cxnLst/>
            <a:rect l="l" t="t" r="r" b="b"/>
            <a:pathLst>
              <a:path w="6382990" h="6661699" extrusionOk="0">
                <a:moveTo>
                  <a:pt x="0" y="744173"/>
                </a:moveTo>
                <a:lnTo>
                  <a:pt x="1400284" y="0"/>
                </a:lnTo>
                <a:lnTo>
                  <a:pt x="1426355" y="203633"/>
                </a:lnTo>
                <a:cubicBezTo>
                  <a:pt x="1680597" y="1871731"/>
                  <a:pt x="2650210" y="3417478"/>
                  <a:pt x="4211434" y="4350562"/>
                </a:cubicBezTo>
                <a:cubicBezTo>
                  <a:pt x="4814618" y="4711067"/>
                  <a:pt x="5457050" y="4949506"/>
                  <a:pt x="6110216" y="5073431"/>
                </a:cubicBezTo>
                <a:lnTo>
                  <a:pt x="6382990" y="5118281"/>
                </a:lnTo>
                <a:lnTo>
                  <a:pt x="3478794" y="6661699"/>
                </a:lnTo>
                <a:lnTo>
                  <a:pt x="3268864" y="6513535"/>
                </a:lnTo>
                <a:cubicBezTo>
                  <a:pt x="1370729" y="5100563"/>
                  <a:pt x="232585" y="2987127"/>
                  <a:pt x="825" y="754535"/>
                </a:cubicBezTo>
                <a:close/>
              </a:path>
            </a:pathLst>
          </a:custGeom>
          <a:gradFill>
            <a:gsLst>
              <a:gs pos="0">
                <a:srgbClr val="78BE21">
                  <a:alpha val="20000"/>
                </a:srgbClr>
              </a:gs>
              <a:gs pos="23000">
                <a:srgbClr val="78BE21">
                  <a:alpha val="20000"/>
                </a:srgbClr>
              </a:gs>
              <a:gs pos="70000">
                <a:srgbClr val="78BE21">
                  <a:alpha val="80000"/>
                </a:srgbClr>
              </a:gs>
              <a:gs pos="100000">
                <a:srgbClr val="78BE21">
                  <a:alpha val="80000"/>
                </a:srgbClr>
              </a:gs>
            </a:gsLst>
            <a:lin ang="419989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g30084195a1b_0_1532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21" name="Google Shape;721;g30084195a1b_0_1532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722" name="Google Shape;722;g30084195a1b_0_1532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723;g30084195a1b_0_1532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724;g30084195a1b_0_1532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725;g30084195a1b_0_1532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726;g30084195a1b_0_1532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727;g30084195a1b_0_1532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728;g30084195a1b_0_1532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29" name="Google Shape;729;g30084195a1b_0_1532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672000" rIns="3360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sz="33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730" name="Google Shape;730;g30084195a1b_0_1532"/>
          <p:cNvSpPr txBox="1">
            <a:spLocks noGrp="1"/>
          </p:cNvSpPr>
          <p:nvPr>
            <p:ph type="body" idx="1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121900" rIns="672000" bIns="12190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1" name="Google Shape;731;g30084195a1b_0_1532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sz="1100" b="0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Vert claire - 3">
  <p:cSld name="TITLE_1_1_2_1_1_1_1_1">
    <p:bg>
      <p:bgPr>
        <a:solidFill>
          <a:schemeClr val="lt1"/>
        </a:solidFill>
        <a:effectLst/>
      </p:bgPr>
    </p:bg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30084195a1b_0_1546"/>
          <p:cNvSpPr/>
          <p:nvPr/>
        </p:nvSpPr>
        <p:spPr>
          <a:xfrm rot="2189949">
            <a:off x="2260986" y="275401"/>
            <a:ext cx="5604977" cy="6883545"/>
          </a:xfrm>
          <a:custGeom>
            <a:avLst/>
            <a:gdLst/>
            <a:ahLst/>
            <a:cxnLst/>
            <a:rect l="l" t="t" r="r" b="b"/>
            <a:pathLst>
              <a:path w="5579751" h="6852564" extrusionOk="0">
                <a:moveTo>
                  <a:pt x="2498" y="865038"/>
                </a:moveTo>
                <a:lnTo>
                  <a:pt x="1175738" y="0"/>
                </a:lnTo>
                <a:lnTo>
                  <a:pt x="1169291" y="56235"/>
                </a:lnTo>
                <a:cubicBezTo>
                  <a:pt x="1009242" y="1835772"/>
                  <a:pt x="1853072" y="3633852"/>
                  <a:pt x="3489036" y="4611605"/>
                </a:cubicBezTo>
                <a:cubicBezTo>
                  <a:pt x="4125023" y="4991715"/>
                  <a:pt x="4814215" y="5206349"/>
                  <a:pt x="5506916" y="5268668"/>
                </a:cubicBezTo>
                <a:lnTo>
                  <a:pt x="5579751" y="5273445"/>
                </a:lnTo>
                <a:lnTo>
                  <a:pt x="3438013" y="6852564"/>
                </a:lnTo>
                <a:lnTo>
                  <a:pt x="3291136" y="6769746"/>
                </a:lnTo>
                <a:cubicBezTo>
                  <a:pt x="1189160" y="5513471"/>
                  <a:pt x="16682" y="3295059"/>
                  <a:pt x="0" y="1013116"/>
                </a:cubicBezTo>
                <a:close/>
              </a:path>
            </a:pathLst>
          </a:custGeom>
          <a:gradFill>
            <a:gsLst>
              <a:gs pos="0">
                <a:srgbClr val="78BE21">
                  <a:alpha val="20000"/>
                </a:srgbClr>
              </a:gs>
              <a:gs pos="23000">
                <a:srgbClr val="78BE21">
                  <a:alpha val="20000"/>
                </a:srgbClr>
              </a:gs>
              <a:gs pos="70000">
                <a:srgbClr val="78BE21">
                  <a:alpha val="80000"/>
                </a:srgbClr>
              </a:gs>
              <a:gs pos="100000">
                <a:srgbClr val="78BE21">
                  <a:alpha val="80000"/>
                </a:srgbClr>
              </a:gs>
            </a:gsLst>
            <a:lin ang="419989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g30084195a1b_0_1546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35" name="Google Shape;735;g30084195a1b_0_1546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736" name="Google Shape;736;g30084195a1b_0_1546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Google Shape;737;g30084195a1b_0_1546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Google Shape;738;g30084195a1b_0_1546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739;g30084195a1b_0_1546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" name="Google Shape;740;g30084195a1b_0_1546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741;g30084195a1b_0_1546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742;g30084195a1b_0_1546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3" name="Google Shape;743;g30084195a1b_0_154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672000" rIns="3360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sz="33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744" name="Google Shape;744;g30084195a1b_0_1546"/>
          <p:cNvSpPr txBox="1">
            <a:spLocks noGrp="1"/>
          </p:cNvSpPr>
          <p:nvPr>
            <p:ph type="body" idx="1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121900" rIns="672000" bIns="12190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5" name="Google Shape;745;g30084195a1b_0_1546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sz="1100" b="0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Vert claire - 4">
  <p:cSld name="TITLE_1_1_1_1_1_3_1_1_1_1_1_1">
    <p:bg>
      <p:bgPr>
        <a:solidFill>
          <a:schemeClr val="lt1"/>
        </a:solidFill>
        <a:effectLst/>
      </p:bgPr>
    </p:bg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30084195a1b_0_1560"/>
          <p:cNvSpPr/>
          <p:nvPr/>
        </p:nvSpPr>
        <p:spPr>
          <a:xfrm rot="-7632728">
            <a:off x="-1349898" y="-228461"/>
            <a:ext cx="6151332" cy="6945422"/>
          </a:xfrm>
          <a:custGeom>
            <a:avLst/>
            <a:gdLst/>
            <a:ahLst/>
            <a:cxnLst/>
            <a:rect l="l" t="t" r="r" b="b"/>
            <a:pathLst>
              <a:path w="6123666" h="6914184" extrusionOk="0">
                <a:moveTo>
                  <a:pt x="6123666" y="4772774"/>
                </a:moveTo>
                <a:lnTo>
                  <a:pt x="4497404" y="6914184"/>
                </a:lnTo>
                <a:lnTo>
                  <a:pt x="4464082" y="6901566"/>
                </a:lnTo>
                <a:cubicBezTo>
                  <a:pt x="4120514" y="6761514"/>
                  <a:pt x="3783165" y="6593754"/>
                  <a:pt x="3454901" y="6397562"/>
                </a:cubicBezTo>
                <a:cubicBezTo>
                  <a:pt x="1594736" y="5285809"/>
                  <a:pt x="400461" y="3484784"/>
                  <a:pt x="3313" y="1515625"/>
                </a:cubicBezTo>
                <a:lnTo>
                  <a:pt x="0" y="1496902"/>
                </a:lnTo>
                <a:lnTo>
                  <a:pt x="1136799" y="0"/>
                </a:lnTo>
                <a:lnTo>
                  <a:pt x="1142405" y="70434"/>
                </a:lnTo>
                <a:cubicBezTo>
                  <a:pt x="1307415" y="1660386"/>
                  <a:pt x="2193858" y="3155336"/>
                  <a:pt x="3671243" y="4038313"/>
                </a:cubicBezTo>
                <a:cubicBezTo>
                  <a:pt x="4366495" y="4453844"/>
                  <a:pt x="5119910" y="4688479"/>
                  <a:pt x="5877161" y="4756605"/>
                </a:cubicBezTo>
                <a:close/>
              </a:path>
            </a:pathLst>
          </a:custGeom>
          <a:gradFill>
            <a:gsLst>
              <a:gs pos="0">
                <a:srgbClr val="78BE21">
                  <a:alpha val="20000"/>
                </a:srgbClr>
              </a:gs>
              <a:gs pos="23000">
                <a:srgbClr val="78BE21">
                  <a:alpha val="20000"/>
                </a:srgbClr>
              </a:gs>
              <a:gs pos="70000">
                <a:srgbClr val="78BE21">
                  <a:alpha val="80000"/>
                </a:srgbClr>
              </a:gs>
              <a:gs pos="100000">
                <a:srgbClr val="78BE21">
                  <a:alpha val="80000"/>
                </a:srgbClr>
              </a:gs>
            </a:gsLst>
            <a:lin ang="419989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g30084195a1b_0_1560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49" name="Google Shape;749;g30084195a1b_0_1560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750" name="Google Shape;750;g30084195a1b_0_1560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751;g30084195a1b_0_1560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752;g30084195a1b_0_1560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753;g30084195a1b_0_1560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g30084195a1b_0_1560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g30084195a1b_0_1560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g30084195a1b_0_1560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7" name="Google Shape;757;g30084195a1b_0_1560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672000" rIns="3360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sz="33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758" name="Google Shape;758;g30084195a1b_0_1560"/>
          <p:cNvSpPr txBox="1">
            <a:spLocks noGrp="1"/>
          </p:cNvSpPr>
          <p:nvPr>
            <p:ph type="body" idx="1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121900" rIns="672000" bIns="12190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9" name="Google Shape;759;g30084195a1b_0_1560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sz="1100" b="0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Vert claire - 5">
  <p:cSld name="TITLE_1_1_1_1_1_2_2_1_1_2_1_1_1">
    <p:bg>
      <p:bgPr>
        <a:solidFill>
          <a:schemeClr val="lt1"/>
        </a:solidFill>
        <a:effectLst/>
      </p:bgPr>
    </p:bg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30084195a1b_0_1574"/>
          <p:cNvSpPr/>
          <p:nvPr/>
        </p:nvSpPr>
        <p:spPr>
          <a:xfrm rot="-7632728">
            <a:off x="-244530" y="-244628"/>
            <a:ext cx="6151332" cy="6945422"/>
          </a:xfrm>
          <a:custGeom>
            <a:avLst/>
            <a:gdLst/>
            <a:ahLst/>
            <a:cxnLst/>
            <a:rect l="l" t="t" r="r" b="b"/>
            <a:pathLst>
              <a:path w="6123666" h="6914184" extrusionOk="0">
                <a:moveTo>
                  <a:pt x="6123666" y="4772774"/>
                </a:moveTo>
                <a:lnTo>
                  <a:pt x="4497404" y="6914184"/>
                </a:lnTo>
                <a:lnTo>
                  <a:pt x="4464082" y="6901566"/>
                </a:lnTo>
                <a:cubicBezTo>
                  <a:pt x="4120514" y="6761514"/>
                  <a:pt x="3783165" y="6593754"/>
                  <a:pt x="3454901" y="6397562"/>
                </a:cubicBezTo>
                <a:cubicBezTo>
                  <a:pt x="1594736" y="5285809"/>
                  <a:pt x="400461" y="3484784"/>
                  <a:pt x="3313" y="1515625"/>
                </a:cubicBezTo>
                <a:lnTo>
                  <a:pt x="0" y="1496902"/>
                </a:lnTo>
                <a:lnTo>
                  <a:pt x="1136799" y="0"/>
                </a:lnTo>
                <a:lnTo>
                  <a:pt x="1142405" y="70434"/>
                </a:lnTo>
                <a:cubicBezTo>
                  <a:pt x="1307415" y="1660386"/>
                  <a:pt x="2193858" y="3155336"/>
                  <a:pt x="3671243" y="4038313"/>
                </a:cubicBezTo>
                <a:cubicBezTo>
                  <a:pt x="4366495" y="4453844"/>
                  <a:pt x="5119910" y="4688479"/>
                  <a:pt x="5877161" y="4756605"/>
                </a:cubicBezTo>
                <a:close/>
              </a:path>
            </a:pathLst>
          </a:custGeom>
          <a:gradFill>
            <a:gsLst>
              <a:gs pos="0">
                <a:srgbClr val="78BE21">
                  <a:alpha val="20000"/>
                </a:srgbClr>
              </a:gs>
              <a:gs pos="23000">
                <a:srgbClr val="78BE21">
                  <a:alpha val="20000"/>
                </a:srgbClr>
              </a:gs>
              <a:gs pos="70000">
                <a:srgbClr val="78BE21">
                  <a:alpha val="80000"/>
                </a:srgbClr>
              </a:gs>
              <a:gs pos="100000">
                <a:srgbClr val="78BE21">
                  <a:alpha val="80000"/>
                </a:srgbClr>
              </a:gs>
            </a:gsLst>
            <a:lin ang="419989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g30084195a1b_0_1574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63" name="Google Shape;763;g30084195a1b_0_1574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764" name="Google Shape;764;g30084195a1b_0_1574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g30084195a1b_0_1574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766;g30084195a1b_0_1574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767;g30084195a1b_0_1574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g30084195a1b_0_1574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769;g30084195a1b_0_1574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770;g30084195a1b_0_1574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71" name="Google Shape;771;g30084195a1b_0_1574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672000" rIns="3360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sz="33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772" name="Google Shape;772;g30084195a1b_0_1574"/>
          <p:cNvSpPr txBox="1">
            <a:spLocks noGrp="1"/>
          </p:cNvSpPr>
          <p:nvPr>
            <p:ph type="body" idx="1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121900" rIns="672000" bIns="12190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3" name="Google Shape;773;g30084195a1b_0_1574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sz="1100" b="0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Vert claire - 6">
  <p:cSld name="TITLE_1_1_1_1_2_1_1_1_1_1_1_1">
    <p:bg>
      <p:bgPr>
        <a:solidFill>
          <a:schemeClr val="lt1"/>
        </a:solidFill>
        <a:effectLst/>
      </p:bgPr>
    </p:bg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30084195a1b_0_1588"/>
          <p:cNvSpPr/>
          <p:nvPr/>
        </p:nvSpPr>
        <p:spPr>
          <a:xfrm rot="-5151199">
            <a:off x="3175581" y="1333942"/>
            <a:ext cx="7091280" cy="4191707"/>
          </a:xfrm>
          <a:custGeom>
            <a:avLst/>
            <a:gdLst/>
            <a:ahLst/>
            <a:cxnLst/>
            <a:rect l="l" t="t" r="r" b="b"/>
            <a:pathLst>
              <a:path w="7072716" h="4191157" extrusionOk="0">
                <a:moveTo>
                  <a:pt x="6831290" y="0"/>
                </a:moveTo>
                <a:lnTo>
                  <a:pt x="7072716" y="3358574"/>
                </a:lnTo>
                <a:lnTo>
                  <a:pt x="6921436" y="3443247"/>
                </a:lnTo>
                <a:cubicBezTo>
                  <a:pt x="5001034" y="4457942"/>
                  <a:pt x="2612859" y="4475149"/>
                  <a:pt x="612222" y="3279442"/>
                </a:cubicBezTo>
                <a:cubicBezTo>
                  <a:pt x="516953" y="3222504"/>
                  <a:pt x="423691" y="3163489"/>
                  <a:pt x="332458" y="3102489"/>
                </a:cubicBezTo>
                <a:lnTo>
                  <a:pt x="170390" y="2988105"/>
                </a:lnTo>
                <a:lnTo>
                  <a:pt x="0" y="617754"/>
                </a:lnTo>
                <a:lnTo>
                  <a:pt x="57656" y="673164"/>
                </a:lnTo>
                <a:cubicBezTo>
                  <a:pt x="281787" y="878040"/>
                  <a:pt x="529783" y="1063501"/>
                  <a:pt x="800581" y="1225347"/>
                </a:cubicBezTo>
                <a:cubicBezTo>
                  <a:pt x="2818333" y="2431296"/>
                  <a:pt x="5398745" y="1887255"/>
                  <a:pt x="6790014" y="57216"/>
                </a:cubicBezTo>
                <a:close/>
              </a:path>
            </a:pathLst>
          </a:custGeom>
          <a:gradFill>
            <a:gsLst>
              <a:gs pos="0">
                <a:srgbClr val="78BE21">
                  <a:alpha val="20000"/>
                </a:srgbClr>
              </a:gs>
              <a:gs pos="23000">
                <a:srgbClr val="78BE21">
                  <a:alpha val="20000"/>
                </a:srgbClr>
              </a:gs>
              <a:gs pos="70000">
                <a:srgbClr val="78BE21">
                  <a:alpha val="80000"/>
                </a:srgbClr>
              </a:gs>
              <a:gs pos="100000">
                <a:srgbClr val="78BE21">
                  <a:alpha val="80000"/>
                </a:srgbClr>
              </a:gs>
            </a:gsLst>
            <a:lin ang="419989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g30084195a1b_0_1588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77" name="Google Shape;777;g30084195a1b_0_1588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778" name="Google Shape;778;g30084195a1b_0_1588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779;g30084195a1b_0_1588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g30084195a1b_0_1588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781;g30084195a1b_0_1588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782;g30084195a1b_0_1588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783;g30084195a1b_0_1588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784;g30084195a1b_0_1588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85" name="Google Shape;785;g30084195a1b_0_1588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672000" rIns="3360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sz="33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786" name="Google Shape;786;g30084195a1b_0_1588"/>
          <p:cNvSpPr txBox="1">
            <a:spLocks noGrp="1"/>
          </p:cNvSpPr>
          <p:nvPr>
            <p:ph type="body" idx="1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121900" rIns="672000" bIns="12190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7" name="Google Shape;787;g30084195a1b_0_1588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sz="1100" b="0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Vert claire - 8">
  <p:cSld name="TITLE_1_1_1_1_1_1_1_1_1_1_1_1_1_1">
    <p:bg>
      <p:bgPr>
        <a:solidFill>
          <a:schemeClr val="lt1"/>
        </a:solidFill>
        <a:effectLst/>
      </p:bgPr>
    </p:bg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30084195a1b_0_1602"/>
          <p:cNvSpPr/>
          <p:nvPr/>
        </p:nvSpPr>
        <p:spPr>
          <a:xfrm rot="-1035617" flipH="1">
            <a:off x="8958148" y="-91532"/>
            <a:ext cx="3844992" cy="7230701"/>
          </a:xfrm>
          <a:custGeom>
            <a:avLst/>
            <a:gdLst/>
            <a:ahLst/>
            <a:cxnLst/>
            <a:rect l="l" t="t" r="r" b="b"/>
            <a:pathLst>
              <a:path w="3834819" h="7211571" extrusionOk="0">
                <a:moveTo>
                  <a:pt x="220459" y="454090"/>
                </a:moveTo>
                <a:lnTo>
                  <a:pt x="1675267" y="0"/>
                </a:lnTo>
                <a:lnTo>
                  <a:pt x="1640312" y="108417"/>
                </a:lnTo>
                <a:cubicBezTo>
                  <a:pt x="956879" y="2424901"/>
                  <a:pt x="1772778" y="4978283"/>
                  <a:pt x="3756426" y="6454918"/>
                </a:cubicBezTo>
                <a:lnTo>
                  <a:pt x="3834819" y="6510246"/>
                </a:lnTo>
                <a:lnTo>
                  <a:pt x="1587924" y="7211571"/>
                </a:lnTo>
                <a:lnTo>
                  <a:pt x="1364218" y="6889794"/>
                </a:lnTo>
                <a:cubicBezTo>
                  <a:pt x="190158" y="5109782"/>
                  <a:pt x="-257296" y="2921319"/>
                  <a:pt x="143904" y="809046"/>
                </a:cubicBezTo>
                <a:close/>
              </a:path>
            </a:pathLst>
          </a:custGeom>
          <a:gradFill>
            <a:gsLst>
              <a:gs pos="0">
                <a:srgbClr val="78BE21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0" name="Google Shape;790;g30084195a1b_0_1602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91" name="Google Shape;791;g30084195a1b_0_1602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792" name="Google Shape;792;g30084195a1b_0_1602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793;g30084195a1b_0_1602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g30084195a1b_0_1602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795;g30084195a1b_0_1602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g30084195a1b_0_1602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g30084195a1b_0_1602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g30084195a1b_0_1602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99" name="Google Shape;799;g30084195a1b_0_1602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672000" rIns="3360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sz="33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800" name="Google Shape;800;g30084195a1b_0_1602"/>
          <p:cNvSpPr txBox="1">
            <a:spLocks noGrp="1"/>
          </p:cNvSpPr>
          <p:nvPr>
            <p:ph type="body" idx="1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121900" rIns="672000" bIns="12190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1" name="Google Shape;801;g30084195a1b_0_1602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sz="1100" b="0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Vert claire - 9">
  <p:cSld name="TITLE_1_1_1_1_1_1_2_1_1_1_1_1">
    <p:bg>
      <p:bgPr>
        <a:solidFill>
          <a:schemeClr val="lt1"/>
        </a:solidFill>
        <a:effectLst/>
      </p:bgPr>
    </p:bg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30084195a1b_0_1616"/>
          <p:cNvSpPr/>
          <p:nvPr/>
        </p:nvSpPr>
        <p:spPr>
          <a:xfrm rot="-4875927">
            <a:off x="6612653" y="-125446"/>
            <a:ext cx="5662469" cy="6299741"/>
          </a:xfrm>
          <a:custGeom>
            <a:avLst/>
            <a:gdLst/>
            <a:ahLst/>
            <a:cxnLst/>
            <a:rect l="l" t="t" r="r" b="b"/>
            <a:pathLst>
              <a:path w="6034284" h="6713401" extrusionOk="0">
                <a:moveTo>
                  <a:pt x="5795984" y="172418"/>
                </a:moveTo>
                <a:lnTo>
                  <a:pt x="6034284" y="1696396"/>
                </a:lnTo>
                <a:lnTo>
                  <a:pt x="5966588" y="1640477"/>
                </a:lnTo>
                <a:cubicBezTo>
                  <a:pt x="5879147" y="1575358"/>
                  <a:pt x="5787592" y="1514051"/>
                  <a:pt x="5692010" y="1456927"/>
                </a:cubicBezTo>
                <a:cubicBezTo>
                  <a:pt x="4152747" y="536947"/>
                  <a:pt x="2158746" y="1038959"/>
                  <a:pt x="1238392" y="2578902"/>
                </a:cubicBezTo>
                <a:cubicBezTo>
                  <a:pt x="490631" y="3830051"/>
                  <a:pt x="682035" y="5380904"/>
                  <a:pt x="1605744" y="6411944"/>
                </a:cubicBezTo>
                <a:lnTo>
                  <a:pt x="1720521" y="6527870"/>
                </a:lnTo>
                <a:lnTo>
                  <a:pt x="534014" y="6713401"/>
                </a:lnTo>
                <a:lnTo>
                  <a:pt x="531442" y="6708806"/>
                </a:lnTo>
                <a:cubicBezTo>
                  <a:pt x="-189557" y="5344294"/>
                  <a:pt x="-201791" y="3647432"/>
                  <a:pt x="647780" y="2225930"/>
                </a:cubicBezTo>
                <a:cubicBezTo>
                  <a:pt x="1699686" y="465865"/>
                  <a:pt x="3748997" y="-330563"/>
                  <a:pt x="5642372" y="127075"/>
                </a:cubicBezTo>
                <a:close/>
              </a:path>
            </a:pathLst>
          </a:custGeom>
          <a:gradFill>
            <a:gsLst>
              <a:gs pos="0">
                <a:srgbClr val="78BE21">
                  <a:alpha val="20000"/>
                </a:srgbClr>
              </a:gs>
              <a:gs pos="23000">
                <a:srgbClr val="78BE21">
                  <a:alpha val="20000"/>
                </a:srgbClr>
              </a:gs>
              <a:gs pos="70000">
                <a:srgbClr val="78BE21">
                  <a:alpha val="80000"/>
                </a:srgbClr>
              </a:gs>
              <a:gs pos="100000">
                <a:srgbClr val="78BE21">
                  <a:alpha val="80000"/>
                </a:srgbClr>
              </a:gs>
            </a:gsLst>
            <a:lin ang="419989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4" name="Google Shape;804;g30084195a1b_0_1616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05" name="Google Shape;805;g30084195a1b_0_1616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806" name="Google Shape;806;g30084195a1b_0_1616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g30084195a1b_0_1616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g30084195a1b_0_1616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g30084195a1b_0_1616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10;g30084195a1b_0_1616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g30084195a1b_0_1616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g30084195a1b_0_1616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13" name="Google Shape;813;g30084195a1b_0_161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672000" rIns="3360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sz="33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814" name="Google Shape;814;g30084195a1b_0_1616"/>
          <p:cNvSpPr txBox="1">
            <a:spLocks noGrp="1"/>
          </p:cNvSpPr>
          <p:nvPr>
            <p:ph type="body" idx="1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121900" rIns="672000" bIns="12190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5" name="Google Shape;815;g30084195a1b_0_1616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sz="1100" b="0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Vert claire - 10">
  <p:cSld name="TITLE_1_1_1_1_1_1_1_2_1_1_1_1_1">
    <p:bg>
      <p:bgPr>
        <a:solidFill>
          <a:schemeClr val="lt1"/>
        </a:solidFill>
        <a:effectLst/>
      </p:bgPr>
    </p:bg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30084195a1b_0_1630"/>
          <p:cNvSpPr/>
          <p:nvPr/>
        </p:nvSpPr>
        <p:spPr>
          <a:xfrm rot="-902516">
            <a:off x="5559352" y="-468711"/>
            <a:ext cx="5988283" cy="8173619"/>
          </a:xfrm>
          <a:custGeom>
            <a:avLst/>
            <a:gdLst/>
            <a:ahLst/>
            <a:cxnLst/>
            <a:rect l="l" t="t" r="r" b="b"/>
            <a:pathLst>
              <a:path w="5977366" h="8158717" extrusionOk="0">
                <a:moveTo>
                  <a:pt x="1729109" y="0"/>
                </a:moveTo>
                <a:lnTo>
                  <a:pt x="2778256" y="281689"/>
                </a:lnTo>
                <a:lnTo>
                  <a:pt x="2729484" y="307467"/>
                </a:lnTo>
                <a:cubicBezTo>
                  <a:pt x="2210270" y="614838"/>
                  <a:pt x="1758116" y="1052490"/>
                  <a:pt x="1426759" y="1606921"/>
                </a:cubicBezTo>
                <a:cubicBezTo>
                  <a:pt x="366452" y="3381021"/>
                  <a:pt x="945176" y="5678163"/>
                  <a:pt x="2718610" y="6738077"/>
                </a:cubicBezTo>
                <a:cubicBezTo>
                  <a:pt x="3709664" y="7330401"/>
                  <a:pt x="4866533" y="7407000"/>
                  <a:pt x="5879465" y="7049920"/>
                </a:cubicBezTo>
                <a:lnTo>
                  <a:pt x="5977366" y="7010105"/>
                </a:lnTo>
                <a:lnTo>
                  <a:pt x="5668971" y="8158717"/>
                </a:lnTo>
                <a:lnTo>
                  <a:pt x="929404" y="6886175"/>
                </a:lnTo>
                <a:lnTo>
                  <a:pt x="871679" y="6803143"/>
                </a:lnTo>
                <a:cubicBezTo>
                  <a:pt x="-206699" y="5168196"/>
                  <a:pt x="-325703" y="2993953"/>
                  <a:pt x="746312" y="1200260"/>
                </a:cubicBezTo>
                <a:cubicBezTo>
                  <a:pt x="979370" y="810302"/>
                  <a:pt x="1254926" y="461402"/>
                  <a:pt x="1563529" y="155940"/>
                </a:cubicBezTo>
                <a:close/>
              </a:path>
            </a:pathLst>
          </a:custGeom>
          <a:gradFill>
            <a:gsLst>
              <a:gs pos="0">
                <a:srgbClr val="78BE21">
                  <a:alpha val="20000"/>
                </a:srgbClr>
              </a:gs>
              <a:gs pos="23000">
                <a:srgbClr val="78BE21">
                  <a:alpha val="20000"/>
                </a:srgbClr>
              </a:gs>
              <a:gs pos="70000">
                <a:srgbClr val="78BE21">
                  <a:alpha val="80000"/>
                </a:srgbClr>
              </a:gs>
              <a:gs pos="100000">
                <a:srgbClr val="78BE21">
                  <a:alpha val="80000"/>
                </a:srgbClr>
              </a:gs>
            </a:gsLst>
            <a:lin ang="419989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8" name="Google Shape;818;g30084195a1b_0_1630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19" name="Google Shape;819;g30084195a1b_0_1630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820" name="Google Shape;820;g30084195a1b_0_1630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21;g30084195a1b_0_1630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22;g30084195a1b_0_1630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g30084195a1b_0_1630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24;g30084195a1b_0_1630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25;g30084195a1b_0_1630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g30084195a1b_0_1630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27" name="Google Shape;827;g30084195a1b_0_1630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672000" rIns="3360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sz="33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828" name="Google Shape;828;g30084195a1b_0_1630"/>
          <p:cNvSpPr txBox="1">
            <a:spLocks noGrp="1"/>
          </p:cNvSpPr>
          <p:nvPr>
            <p:ph type="body" idx="1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121900" rIns="672000" bIns="12190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9" name="Google Shape;829;g30084195a1b_0_1630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sz="1100" b="0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Bleu marine - 1">
  <p:cSld name="TITLE_3_1_1_2_1_1_1_1">
    <p:bg>
      <p:bgPr>
        <a:solidFill>
          <a:schemeClr val="lt1"/>
        </a:solidFill>
        <a:effectLst/>
      </p:bgPr>
    </p:bg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30084195a1b_0_1644"/>
          <p:cNvSpPr/>
          <p:nvPr/>
        </p:nvSpPr>
        <p:spPr>
          <a:xfrm rot="1035617">
            <a:off x="539868" y="-91532"/>
            <a:ext cx="3844992" cy="7230701"/>
          </a:xfrm>
          <a:custGeom>
            <a:avLst/>
            <a:gdLst/>
            <a:ahLst/>
            <a:cxnLst/>
            <a:rect l="l" t="t" r="r" b="b"/>
            <a:pathLst>
              <a:path w="3834819" h="7211571" extrusionOk="0">
                <a:moveTo>
                  <a:pt x="220459" y="454090"/>
                </a:moveTo>
                <a:lnTo>
                  <a:pt x="1675267" y="0"/>
                </a:lnTo>
                <a:lnTo>
                  <a:pt x="1640312" y="108417"/>
                </a:lnTo>
                <a:cubicBezTo>
                  <a:pt x="956879" y="2424901"/>
                  <a:pt x="1772778" y="4978283"/>
                  <a:pt x="3756426" y="6454918"/>
                </a:cubicBezTo>
                <a:lnTo>
                  <a:pt x="3834819" y="6510246"/>
                </a:lnTo>
                <a:lnTo>
                  <a:pt x="1587924" y="7211571"/>
                </a:lnTo>
                <a:lnTo>
                  <a:pt x="1364218" y="6889794"/>
                </a:lnTo>
                <a:cubicBezTo>
                  <a:pt x="190158" y="5109782"/>
                  <a:pt x="-257296" y="2921319"/>
                  <a:pt x="143904" y="809046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002D62"/>
              </a:gs>
            </a:gsLst>
            <a:lin ang="300115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2" name="Google Shape;832;g30084195a1b_0_1644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33" name="Google Shape;833;g30084195a1b_0_1644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834" name="Google Shape;834;g30084195a1b_0_1644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35;g30084195a1b_0_1644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36;g30084195a1b_0_1644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37;g30084195a1b_0_1644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38;g30084195a1b_0_1644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39;g30084195a1b_0_1644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40;g30084195a1b_0_1644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41" name="Google Shape;841;g30084195a1b_0_1644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672000" rIns="3360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sz="33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842" name="Google Shape;842;g30084195a1b_0_1644"/>
          <p:cNvSpPr txBox="1">
            <a:spLocks noGrp="1"/>
          </p:cNvSpPr>
          <p:nvPr>
            <p:ph type="body" idx="1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121900" rIns="672000" bIns="12190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3" name="Google Shape;843;g30084195a1b_0_1644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sz="1100" b="0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Bleu marine - 3">
  <p:cSld name="TITLE_1_1_2_1_1_1_1_1_1">
    <p:bg>
      <p:bgPr>
        <a:solidFill>
          <a:schemeClr val="lt1"/>
        </a:solidFill>
        <a:effectLst/>
      </p:bgPr>
    </p:bg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30084195a1b_0_1658"/>
          <p:cNvSpPr/>
          <p:nvPr/>
        </p:nvSpPr>
        <p:spPr>
          <a:xfrm rot="2189949">
            <a:off x="2260986" y="275401"/>
            <a:ext cx="5604977" cy="6883545"/>
          </a:xfrm>
          <a:custGeom>
            <a:avLst/>
            <a:gdLst/>
            <a:ahLst/>
            <a:cxnLst/>
            <a:rect l="l" t="t" r="r" b="b"/>
            <a:pathLst>
              <a:path w="5579751" h="6852564" extrusionOk="0">
                <a:moveTo>
                  <a:pt x="2498" y="865038"/>
                </a:moveTo>
                <a:lnTo>
                  <a:pt x="1175738" y="0"/>
                </a:lnTo>
                <a:lnTo>
                  <a:pt x="1169291" y="56235"/>
                </a:lnTo>
                <a:cubicBezTo>
                  <a:pt x="1009242" y="1835772"/>
                  <a:pt x="1853072" y="3633852"/>
                  <a:pt x="3489036" y="4611605"/>
                </a:cubicBezTo>
                <a:cubicBezTo>
                  <a:pt x="4125023" y="4991715"/>
                  <a:pt x="4814215" y="5206349"/>
                  <a:pt x="5506916" y="5268668"/>
                </a:cubicBezTo>
                <a:lnTo>
                  <a:pt x="5579751" y="5273445"/>
                </a:lnTo>
                <a:lnTo>
                  <a:pt x="3438013" y="6852564"/>
                </a:lnTo>
                <a:lnTo>
                  <a:pt x="3291136" y="6769746"/>
                </a:lnTo>
                <a:cubicBezTo>
                  <a:pt x="1189160" y="5513471"/>
                  <a:pt x="16682" y="3295059"/>
                  <a:pt x="0" y="1013116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002D62"/>
              </a:gs>
            </a:gsLst>
            <a:lin ang="300115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6" name="Google Shape;846;g30084195a1b_0_1658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47" name="Google Shape;847;g30084195a1b_0_1658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848" name="Google Shape;848;g30084195a1b_0_1658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49;g30084195a1b_0_1658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50;g30084195a1b_0_1658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51;g30084195a1b_0_1658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52;g30084195a1b_0_1658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53;g30084195a1b_0_1658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54;g30084195a1b_0_1658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55" name="Google Shape;855;g30084195a1b_0_1658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672000" rIns="3360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sz="33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856" name="Google Shape;856;g30084195a1b_0_1658"/>
          <p:cNvSpPr txBox="1">
            <a:spLocks noGrp="1"/>
          </p:cNvSpPr>
          <p:nvPr>
            <p:ph type="body" idx="1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121900" rIns="672000" bIns="12190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7" name="Google Shape;857;g30084195a1b_0_1658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sz="1100" b="0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8"/>
          <p:cNvSpPr txBox="1">
            <a:spLocks noGrp="1"/>
          </p:cNvSpPr>
          <p:nvPr>
            <p:ph type="ctrTitle"/>
          </p:nvPr>
        </p:nvSpPr>
        <p:spPr>
          <a:xfrm>
            <a:off x="914400" y="2125980"/>
            <a:ext cx="10363201" cy="823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98"/>
          <p:cNvSpPr txBox="1">
            <a:spLocks noGrp="1"/>
          </p:cNvSpPr>
          <p:nvPr>
            <p:ph type="subTitle" idx="1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98"/>
          <p:cNvSpPr txBox="1">
            <a:spLocks noGrp="1"/>
          </p:cNvSpPr>
          <p:nvPr>
            <p:ph type="ftr" idx="11"/>
          </p:nvPr>
        </p:nvSpPr>
        <p:spPr>
          <a:xfrm>
            <a:off x="4145280" y="6377941"/>
            <a:ext cx="3901440" cy="16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8"/>
          <p:cNvSpPr txBox="1">
            <a:spLocks noGrp="1"/>
          </p:cNvSpPr>
          <p:nvPr>
            <p:ph type="dt" idx="10"/>
          </p:nvPr>
        </p:nvSpPr>
        <p:spPr>
          <a:xfrm>
            <a:off x="609600" y="6377941"/>
            <a:ext cx="2804160" cy="16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8"/>
          <p:cNvSpPr txBox="1">
            <a:spLocks noGrp="1"/>
          </p:cNvSpPr>
          <p:nvPr>
            <p:ph type="sldNum" idx="12"/>
          </p:nvPr>
        </p:nvSpPr>
        <p:spPr>
          <a:xfrm>
            <a:off x="8778241" y="6377941"/>
            <a:ext cx="2804160" cy="16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Bleu marine - 4">
  <p:cSld name="TITLE_1_1_1_1_1_3_1_1_1_1_1_1_1">
    <p:bg>
      <p:bgPr>
        <a:solidFill>
          <a:schemeClr val="lt1"/>
        </a:solidFill>
        <a:effectLst/>
      </p:bgPr>
    </p:bg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g30084195a1b_0_1672"/>
          <p:cNvSpPr/>
          <p:nvPr/>
        </p:nvSpPr>
        <p:spPr>
          <a:xfrm rot="-7632728">
            <a:off x="-1349898" y="-228461"/>
            <a:ext cx="6151332" cy="6945422"/>
          </a:xfrm>
          <a:custGeom>
            <a:avLst/>
            <a:gdLst/>
            <a:ahLst/>
            <a:cxnLst/>
            <a:rect l="l" t="t" r="r" b="b"/>
            <a:pathLst>
              <a:path w="6123666" h="6914184" extrusionOk="0">
                <a:moveTo>
                  <a:pt x="6123666" y="4772774"/>
                </a:moveTo>
                <a:lnTo>
                  <a:pt x="4497404" y="6914184"/>
                </a:lnTo>
                <a:lnTo>
                  <a:pt x="4464082" y="6901566"/>
                </a:lnTo>
                <a:cubicBezTo>
                  <a:pt x="4120514" y="6761514"/>
                  <a:pt x="3783165" y="6593754"/>
                  <a:pt x="3454901" y="6397562"/>
                </a:cubicBezTo>
                <a:cubicBezTo>
                  <a:pt x="1594736" y="5285809"/>
                  <a:pt x="400461" y="3484784"/>
                  <a:pt x="3313" y="1515625"/>
                </a:cubicBezTo>
                <a:lnTo>
                  <a:pt x="0" y="1496902"/>
                </a:lnTo>
                <a:lnTo>
                  <a:pt x="1136799" y="0"/>
                </a:lnTo>
                <a:lnTo>
                  <a:pt x="1142405" y="70434"/>
                </a:lnTo>
                <a:cubicBezTo>
                  <a:pt x="1307415" y="1660386"/>
                  <a:pt x="2193858" y="3155336"/>
                  <a:pt x="3671243" y="4038313"/>
                </a:cubicBezTo>
                <a:cubicBezTo>
                  <a:pt x="4366495" y="4453844"/>
                  <a:pt x="5119910" y="4688479"/>
                  <a:pt x="5877161" y="4756605"/>
                </a:cubicBezTo>
                <a:close/>
              </a:path>
            </a:pathLst>
          </a:custGeom>
          <a:gradFill>
            <a:gsLst>
              <a:gs pos="0">
                <a:srgbClr val="002D62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0" name="Google Shape;860;g30084195a1b_0_1672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61" name="Google Shape;861;g30084195a1b_0_1672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862" name="Google Shape;862;g30084195a1b_0_1672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g30084195a1b_0_1672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g30084195a1b_0_1672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g30084195a1b_0_1672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g30084195a1b_0_1672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67;g30084195a1b_0_1672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68;g30084195a1b_0_1672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9" name="Google Shape;869;g30084195a1b_0_1672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672000" rIns="3360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sz="33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870" name="Google Shape;870;g30084195a1b_0_1672"/>
          <p:cNvSpPr txBox="1">
            <a:spLocks noGrp="1"/>
          </p:cNvSpPr>
          <p:nvPr>
            <p:ph type="body" idx="1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121900" rIns="672000" bIns="12190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1" name="Google Shape;871;g30084195a1b_0_1672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</a:t>
            </a:r>
            <a:r>
              <a:rPr lang="en-GB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rem ipsum dolor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Bleu marine - 5">
  <p:cSld name="TITLE_1_1_1_1_1_2_2_1_1_2_1_1_1_1">
    <p:bg>
      <p:bgPr>
        <a:solidFill>
          <a:schemeClr val="lt1"/>
        </a:solidFill>
        <a:effectLst/>
      </p:bgPr>
    </p:bg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30084195a1b_0_1686"/>
          <p:cNvSpPr/>
          <p:nvPr/>
        </p:nvSpPr>
        <p:spPr>
          <a:xfrm rot="-7632728">
            <a:off x="-244530" y="-244628"/>
            <a:ext cx="6151332" cy="6945422"/>
          </a:xfrm>
          <a:custGeom>
            <a:avLst/>
            <a:gdLst/>
            <a:ahLst/>
            <a:cxnLst/>
            <a:rect l="l" t="t" r="r" b="b"/>
            <a:pathLst>
              <a:path w="6123666" h="6914184" extrusionOk="0">
                <a:moveTo>
                  <a:pt x="6123666" y="4772774"/>
                </a:moveTo>
                <a:lnTo>
                  <a:pt x="4497404" y="6914184"/>
                </a:lnTo>
                <a:lnTo>
                  <a:pt x="4464082" y="6901566"/>
                </a:lnTo>
                <a:cubicBezTo>
                  <a:pt x="4120514" y="6761514"/>
                  <a:pt x="3783165" y="6593754"/>
                  <a:pt x="3454901" y="6397562"/>
                </a:cubicBezTo>
                <a:cubicBezTo>
                  <a:pt x="1594736" y="5285809"/>
                  <a:pt x="400461" y="3484784"/>
                  <a:pt x="3313" y="1515625"/>
                </a:cubicBezTo>
                <a:lnTo>
                  <a:pt x="0" y="1496902"/>
                </a:lnTo>
                <a:lnTo>
                  <a:pt x="1136799" y="0"/>
                </a:lnTo>
                <a:lnTo>
                  <a:pt x="1142405" y="70434"/>
                </a:lnTo>
                <a:cubicBezTo>
                  <a:pt x="1307415" y="1660386"/>
                  <a:pt x="2193858" y="3155336"/>
                  <a:pt x="3671243" y="4038313"/>
                </a:cubicBezTo>
                <a:cubicBezTo>
                  <a:pt x="4366495" y="4453844"/>
                  <a:pt x="5119910" y="4688479"/>
                  <a:pt x="5877161" y="4756605"/>
                </a:cubicBezTo>
                <a:close/>
              </a:path>
            </a:pathLst>
          </a:custGeom>
          <a:gradFill>
            <a:gsLst>
              <a:gs pos="0">
                <a:srgbClr val="002D62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4" name="Google Shape;874;g30084195a1b_0_1686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75" name="Google Shape;875;g30084195a1b_0_1686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876" name="Google Shape;876;g30084195a1b_0_1686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7" name="Google Shape;877;g30084195a1b_0_1686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8" name="Google Shape;878;g30084195a1b_0_1686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9" name="Google Shape;879;g30084195a1b_0_1686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0" name="Google Shape;880;g30084195a1b_0_1686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1" name="Google Shape;881;g30084195a1b_0_1686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2" name="Google Shape;882;g30084195a1b_0_1686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83" name="Google Shape;883;g30084195a1b_0_168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672000" rIns="3360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sz="33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884" name="Google Shape;884;g30084195a1b_0_1686"/>
          <p:cNvSpPr txBox="1">
            <a:spLocks noGrp="1"/>
          </p:cNvSpPr>
          <p:nvPr>
            <p:ph type="body" idx="1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121900" rIns="672000" bIns="12190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5" name="Google Shape;885;g30084195a1b_0_1686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sz="1100" b="0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Bleu marine - 6">
  <p:cSld name="TITLE_1_1_1_1_2_1_1_1_1_1_1_1_1">
    <p:bg>
      <p:bgPr>
        <a:solidFill>
          <a:schemeClr val="lt1"/>
        </a:solidFill>
        <a:effectLst/>
      </p:bgPr>
    </p:bg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30084195a1b_0_1700"/>
          <p:cNvSpPr/>
          <p:nvPr/>
        </p:nvSpPr>
        <p:spPr>
          <a:xfrm rot="-5151199">
            <a:off x="3175581" y="1333942"/>
            <a:ext cx="7091280" cy="4191707"/>
          </a:xfrm>
          <a:custGeom>
            <a:avLst/>
            <a:gdLst/>
            <a:ahLst/>
            <a:cxnLst/>
            <a:rect l="l" t="t" r="r" b="b"/>
            <a:pathLst>
              <a:path w="7072716" h="4191157" extrusionOk="0">
                <a:moveTo>
                  <a:pt x="6831290" y="0"/>
                </a:moveTo>
                <a:lnTo>
                  <a:pt x="7072716" y="3358574"/>
                </a:lnTo>
                <a:lnTo>
                  <a:pt x="6921436" y="3443247"/>
                </a:lnTo>
                <a:cubicBezTo>
                  <a:pt x="5001034" y="4457942"/>
                  <a:pt x="2612859" y="4475149"/>
                  <a:pt x="612222" y="3279442"/>
                </a:cubicBezTo>
                <a:cubicBezTo>
                  <a:pt x="516953" y="3222504"/>
                  <a:pt x="423691" y="3163489"/>
                  <a:pt x="332458" y="3102489"/>
                </a:cubicBezTo>
                <a:lnTo>
                  <a:pt x="170390" y="2988105"/>
                </a:lnTo>
                <a:lnTo>
                  <a:pt x="0" y="617754"/>
                </a:lnTo>
                <a:lnTo>
                  <a:pt x="57656" y="673164"/>
                </a:lnTo>
                <a:cubicBezTo>
                  <a:pt x="281787" y="878040"/>
                  <a:pt x="529783" y="1063501"/>
                  <a:pt x="800581" y="1225347"/>
                </a:cubicBezTo>
                <a:cubicBezTo>
                  <a:pt x="2818333" y="2431296"/>
                  <a:pt x="5398745" y="1887255"/>
                  <a:pt x="6790014" y="57216"/>
                </a:cubicBezTo>
                <a:close/>
              </a:path>
            </a:pathLst>
          </a:custGeom>
          <a:gradFill>
            <a:gsLst>
              <a:gs pos="0">
                <a:srgbClr val="002D62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8" name="Google Shape;888;g30084195a1b_0_1700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89" name="Google Shape;889;g30084195a1b_0_1700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890" name="Google Shape;890;g30084195a1b_0_1700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1" name="Google Shape;891;g30084195a1b_0_1700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2" name="Google Shape;892;g30084195a1b_0_1700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3" name="Google Shape;893;g30084195a1b_0_1700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4" name="Google Shape;894;g30084195a1b_0_1700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5" name="Google Shape;895;g30084195a1b_0_1700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96;g30084195a1b_0_1700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97" name="Google Shape;897;g30084195a1b_0_1700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672000" rIns="3360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sz="33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898" name="Google Shape;898;g30084195a1b_0_1700"/>
          <p:cNvSpPr txBox="1">
            <a:spLocks noGrp="1"/>
          </p:cNvSpPr>
          <p:nvPr>
            <p:ph type="body" idx="1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121900" rIns="672000" bIns="12190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9" name="Google Shape;899;g30084195a1b_0_1700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sz="1100" b="0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Bleu marine - 7">
  <p:cSld name="TITLE_1_1_1_2_1_1_1_1_1_1_1_1_1_1">
    <p:bg>
      <p:bgPr>
        <a:solidFill>
          <a:schemeClr val="lt1"/>
        </a:solidFill>
        <a:effectLst/>
      </p:bgPr>
    </p:bg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g30084195a1b_0_1714"/>
          <p:cNvSpPr/>
          <p:nvPr/>
        </p:nvSpPr>
        <p:spPr>
          <a:xfrm rot="-6028242">
            <a:off x="5426543" y="213064"/>
            <a:ext cx="6927465" cy="6367794"/>
          </a:xfrm>
          <a:custGeom>
            <a:avLst/>
            <a:gdLst/>
            <a:ahLst/>
            <a:cxnLst/>
            <a:rect l="l" t="t" r="r" b="b"/>
            <a:pathLst>
              <a:path w="6898338" h="6341020" extrusionOk="0">
                <a:moveTo>
                  <a:pt x="6898338" y="3218622"/>
                </a:moveTo>
                <a:lnTo>
                  <a:pt x="6308166" y="6341020"/>
                </a:lnTo>
                <a:lnTo>
                  <a:pt x="6145155" y="6330350"/>
                </a:lnTo>
                <a:cubicBezTo>
                  <a:pt x="4917393" y="6219953"/>
                  <a:pt x="3694703" y="5838549"/>
                  <a:pt x="2565738" y="5163807"/>
                </a:cubicBezTo>
                <a:cubicBezTo>
                  <a:pt x="1562213" y="4564036"/>
                  <a:pt x="727740" y="3789277"/>
                  <a:pt x="77997" y="2901791"/>
                </a:cubicBezTo>
                <a:lnTo>
                  <a:pt x="0" y="2789600"/>
                </a:lnTo>
                <a:lnTo>
                  <a:pt x="527269" y="0"/>
                </a:lnTo>
                <a:lnTo>
                  <a:pt x="582348" y="110612"/>
                </a:lnTo>
                <a:cubicBezTo>
                  <a:pt x="1079727" y="1051944"/>
                  <a:pt x="1833205" y="1873130"/>
                  <a:pt x="2813753" y="2459166"/>
                </a:cubicBezTo>
                <a:cubicBezTo>
                  <a:pt x="4053587" y="3200178"/>
                  <a:pt x="5454763" y="3439380"/>
                  <a:pt x="6782863" y="3238864"/>
                </a:cubicBezTo>
                <a:close/>
              </a:path>
            </a:pathLst>
          </a:custGeom>
          <a:gradFill>
            <a:gsLst>
              <a:gs pos="0">
                <a:srgbClr val="002D62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2" name="Google Shape;902;g30084195a1b_0_1714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03" name="Google Shape;903;g30084195a1b_0_1714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904" name="Google Shape;904;g30084195a1b_0_1714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905;g30084195a1b_0_1714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906;g30084195a1b_0_1714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7" name="Google Shape;907;g30084195a1b_0_1714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8" name="Google Shape;908;g30084195a1b_0_1714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9" name="Google Shape;909;g30084195a1b_0_1714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0" name="Google Shape;910;g30084195a1b_0_1714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1" name="Google Shape;911;g30084195a1b_0_1714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672000" rIns="3360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sz="33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912" name="Google Shape;912;g30084195a1b_0_1714"/>
          <p:cNvSpPr txBox="1">
            <a:spLocks noGrp="1"/>
          </p:cNvSpPr>
          <p:nvPr>
            <p:ph type="body" idx="1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121900" rIns="672000" bIns="12190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3" name="Google Shape;913;g30084195a1b_0_1714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sz="1100" b="0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Bleu marine - 8">
  <p:cSld name="TITLE_1_1_1_1_1_1_1_1_1_1_1_1_1_1_1">
    <p:bg>
      <p:bgPr>
        <a:solidFill>
          <a:schemeClr val="lt1"/>
        </a:solidFill>
        <a:effectLst/>
      </p:bgPr>
    </p:bg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30084195a1b_0_1728"/>
          <p:cNvSpPr/>
          <p:nvPr/>
        </p:nvSpPr>
        <p:spPr>
          <a:xfrm rot="-1035617" flipH="1">
            <a:off x="8958148" y="-91532"/>
            <a:ext cx="3844992" cy="7230701"/>
          </a:xfrm>
          <a:custGeom>
            <a:avLst/>
            <a:gdLst/>
            <a:ahLst/>
            <a:cxnLst/>
            <a:rect l="l" t="t" r="r" b="b"/>
            <a:pathLst>
              <a:path w="3834819" h="7211571" extrusionOk="0">
                <a:moveTo>
                  <a:pt x="220459" y="454090"/>
                </a:moveTo>
                <a:lnTo>
                  <a:pt x="1675267" y="0"/>
                </a:lnTo>
                <a:lnTo>
                  <a:pt x="1640312" y="108417"/>
                </a:lnTo>
                <a:cubicBezTo>
                  <a:pt x="956879" y="2424901"/>
                  <a:pt x="1772778" y="4978283"/>
                  <a:pt x="3756426" y="6454918"/>
                </a:cubicBezTo>
                <a:lnTo>
                  <a:pt x="3834819" y="6510246"/>
                </a:lnTo>
                <a:lnTo>
                  <a:pt x="1587924" y="7211571"/>
                </a:lnTo>
                <a:lnTo>
                  <a:pt x="1364218" y="6889794"/>
                </a:lnTo>
                <a:cubicBezTo>
                  <a:pt x="190158" y="5109782"/>
                  <a:pt x="-257296" y="2921319"/>
                  <a:pt x="143904" y="809046"/>
                </a:cubicBezTo>
                <a:close/>
              </a:path>
            </a:pathLst>
          </a:custGeom>
          <a:gradFill>
            <a:gsLst>
              <a:gs pos="0">
                <a:srgbClr val="002D62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6" name="Google Shape;916;g30084195a1b_0_1728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17" name="Google Shape;917;g30084195a1b_0_1728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918" name="Google Shape;918;g30084195a1b_0_1728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9" name="Google Shape;919;g30084195a1b_0_1728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0" name="Google Shape;920;g30084195a1b_0_1728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1" name="Google Shape;921;g30084195a1b_0_1728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2" name="Google Shape;922;g30084195a1b_0_1728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3" name="Google Shape;923;g30084195a1b_0_1728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924;g30084195a1b_0_1728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5" name="Google Shape;925;g30084195a1b_0_1728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672000" rIns="3360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sz="33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926" name="Google Shape;926;g30084195a1b_0_1728"/>
          <p:cNvSpPr txBox="1">
            <a:spLocks noGrp="1"/>
          </p:cNvSpPr>
          <p:nvPr>
            <p:ph type="body" idx="1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121900" rIns="672000" bIns="12190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7" name="Google Shape;927;g30084195a1b_0_1728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sz="1100" b="0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Bleu marine - 9">
  <p:cSld name="TITLE_1_1_1_1_1_1_2_1_1_1_1_1_1">
    <p:bg>
      <p:bgPr>
        <a:solidFill>
          <a:schemeClr val="lt1"/>
        </a:solidFill>
        <a:effectLst/>
      </p:bgPr>
    </p:bg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30084195a1b_0_1742"/>
          <p:cNvSpPr/>
          <p:nvPr/>
        </p:nvSpPr>
        <p:spPr>
          <a:xfrm rot="-4875927">
            <a:off x="6612653" y="-125446"/>
            <a:ext cx="5662469" cy="6299741"/>
          </a:xfrm>
          <a:custGeom>
            <a:avLst/>
            <a:gdLst/>
            <a:ahLst/>
            <a:cxnLst/>
            <a:rect l="l" t="t" r="r" b="b"/>
            <a:pathLst>
              <a:path w="6034284" h="6713401" extrusionOk="0">
                <a:moveTo>
                  <a:pt x="5795984" y="172418"/>
                </a:moveTo>
                <a:lnTo>
                  <a:pt x="6034284" y="1696396"/>
                </a:lnTo>
                <a:lnTo>
                  <a:pt x="5966588" y="1640477"/>
                </a:lnTo>
                <a:cubicBezTo>
                  <a:pt x="5879147" y="1575358"/>
                  <a:pt x="5787592" y="1514051"/>
                  <a:pt x="5692010" y="1456927"/>
                </a:cubicBezTo>
                <a:cubicBezTo>
                  <a:pt x="4152747" y="536947"/>
                  <a:pt x="2158746" y="1038959"/>
                  <a:pt x="1238392" y="2578902"/>
                </a:cubicBezTo>
                <a:cubicBezTo>
                  <a:pt x="490631" y="3830051"/>
                  <a:pt x="682035" y="5380904"/>
                  <a:pt x="1605744" y="6411944"/>
                </a:cubicBezTo>
                <a:lnTo>
                  <a:pt x="1720521" y="6527870"/>
                </a:lnTo>
                <a:lnTo>
                  <a:pt x="534014" y="6713401"/>
                </a:lnTo>
                <a:lnTo>
                  <a:pt x="531442" y="6708806"/>
                </a:lnTo>
                <a:cubicBezTo>
                  <a:pt x="-189557" y="5344294"/>
                  <a:pt x="-201791" y="3647432"/>
                  <a:pt x="647780" y="2225930"/>
                </a:cubicBezTo>
                <a:cubicBezTo>
                  <a:pt x="1699686" y="465865"/>
                  <a:pt x="3748997" y="-330563"/>
                  <a:pt x="5642372" y="127075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002D62"/>
              </a:gs>
            </a:gsLst>
            <a:lin ang="300115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0" name="Google Shape;930;g30084195a1b_0_1742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31" name="Google Shape;931;g30084195a1b_0_1742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932" name="Google Shape;932;g30084195a1b_0_1742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933;g30084195a1b_0_1742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934;g30084195a1b_0_1742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935;g30084195a1b_0_1742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936;g30084195a1b_0_1742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7" name="Google Shape;937;g30084195a1b_0_1742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8" name="Google Shape;938;g30084195a1b_0_1742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39" name="Google Shape;939;g30084195a1b_0_1742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672000" rIns="3360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sz="33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940" name="Google Shape;940;g30084195a1b_0_1742"/>
          <p:cNvSpPr txBox="1">
            <a:spLocks noGrp="1"/>
          </p:cNvSpPr>
          <p:nvPr>
            <p:ph type="body" idx="1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121900" rIns="672000" bIns="12190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1" name="Google Shape;941;g30084195a1b_0_1742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sz="1100" b="0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Bleu marine - 10">
  <p:cSld name="TITLE_1_1_1_1_1_1_1_2_1_1_1_1_1_1">
    <p:bg>
      <p:bgPr>
        <a:solidFill>
          <a:schemeClr val="lt1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g30084195a1b_0_1756"/>
          <p:cNvSpPr/>
          <p:nvPr/>
        </p:nvSpPr>
        <p:spPr>
          <a:xfrm rot="-902516">
            <a:off x="5559352" y="-468711"/>
            <a:ext cx="5988283" cy="8173619"/>
          </a:xfrm>
          <a:custGeom>
            <a:avLst/>
            <a:gdLst/>
            <a:ahLst/>
            <a:cxnLst/>
            <a:rect l="l" t="t" r="r" b="b"/>
            <a:pathLst>
              <a:path w="5977366" h="8158717" extrusionOk="0">
                <a:moveTo>
                  <a:pt x="1729109" y="0"/>
                </a:moveTo>
                <a:lnTo>
                  <a:pt x="2778256" y="281689"/>
                </a:lnTo>
                <a:lnTo>
                  <a:pt x="2729484" y="307467"/>
                </a:lnTo>
                <a:cubicBezTo>
                  <a:pt x="2210270" y="614838"/>
                  <a:pt x="1758116" y="1052490"/>
                  <a:pt x="1426759" y="1606921"/>
                </a:cubicBezTo>
                <a:cubicBezTo>
                  <a:pt x="366452" y="3381021"/>
                  <a:pt x="945176" y="5678163"/>
                  <a:pt x="2718610" y="6738077"/>
                </a:cubicBezTo>
                <a:cubicBezTo>
                  <a:pt x="3709664" y="7330401"/>
                  <a:pt x="4866533" y="7407000"/>
                  <a:pt x="5879465" y="7049920"/>
                </a:cubicBezTo>
                <a:lnTo>
                  <a:pt x="5977366" y="7010105"/>
                </a:lnTo>
                <a:lnTo>
                  <a:pt x="5668971" y="8158717"/>
                </a:lnTo>
                <a:lnTo>
                  <a:pt x="929404" y="6886175"/>
                </a:lnTo>
                <a:lnTo>
                  <a:pt x="871679" y="6803143"/>
                </a:lnTo>
                <a:cubicBezTo>
                  <a:pt x="-206699" y="5168196"/>
                  <a:pt x="-325703" y="2993953"/>
                  <a:pt x="746312" y="1200260"/>
                </a:cubicBezTo>
                <a:cubicBezTo>
                  <a:pt x="979370" y="810302"/>
                  <a:pt x="1254926" y="461402"/>
                  <a:pt x="1563529" y="155940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002D62"/>
              </a:gs>
            </a:gsLst>
            <a:lin ang="300115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4" name="Google Shape;944;g30084195a1b_0_1756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45" name="Google Shape;945;g30084195a1b_0_1756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946" name="Google Shape;946;g30084195a1b_0_1756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g30084195a1b_0_1756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g30084195a1b_0_1756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949;g30084195a1b_0_1756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950;g30084195a1b_0_1756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1" name="Google Shape;951;g30084195a1b_0_1756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2" name="Google Shape;952;g30084195a1b_0_1756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53" name="Google Shape;953;g30084195a1b_0_175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672000" rIns="3360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sz="33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954" name="Google Shape;954;g30084195a1b_0_1756"/>
          <p:cNvSpPr txBox="1">
            <a:spLocks noGrp="1"/>
          </p:cNvSpPr>
          <p:nvPr>
            <p:ph type="body" idx="1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121900" rIns="672000" bIns="12190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5" name="Google Shape;955;g30084195a1b_0_1756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sz="1100" b="0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olet - 1">
  <p:cSld name="TITLE_3_1_1_2_1_1_1_1_1">
    <p:bg>
      <p:bgPr>
        <a:solidFill>
          <a:schemeClr val="lt1"/>
        </a:solidFill>
        <a:effectLst/>
      </p:bgPr>
    </p:bg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30084195a1b_0_1770"/>
          <p:cNvSpPr/>
          <p:nvPr/>
        </p:nvSpPr>
        <p:spPr>
          <a:xfrm rot="1035617">
            <a:off x="539868" y="-91532"/>
            <a:ext cx="3844992" cy="7230701"/>
          </a:xfrm>
          <a:custGeom>
            <a:avLst/>
            <a:gdLst/>
            <a:ahLst/>
            <a:cxnLst/>
            <a:rect l="l" t="t" r="r" b="b"/>
            <a:pathLst>
              <a:path w="3834819" h="7211571" extrusionOk="0">
                <a:moveTo>
                  <a:pt x="220459" y="454090"/>
                </a:moveTo>
                <a:lnTo>
                  <a:pt x="1675267" y="0"/>
                </a:lnTo>
                <a:lnTo>
                  <a:pt x="1640312" y="108417"/>
                </a:lnTo>
                <a:cubicBezTo>
                  <a:pt x="956879" y="2424901"/>
                  <a:pt x="1772778" y="4978283"/>
                  <a:pt x="3756426" y="6454918"/>
                </a:cubicBezTo>
                <a:lnTo>
                  <a:pt x="3834819" y="6510246"/>
                </a:lnTo>
                <a:lnTo>
                  <a:pt x="1587924" y="7211571"/>
                </a:lnTo>
                <a:lnTo>
                  <a:pt x="1364218" y="6889794"/>
                </a:lnTo>
                <a:cubicBezTo>
                  <a:pt x="190158" y="5109782"/>
                  <a:pt x="-257296" y="2921319"/>
                  <a:pt x="143904" y="809046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772583"/>
              </a:gs>
            </a:gsLst>
            <a:lin ang="300115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8" name="Google Shape;958;g30084195a1b_0_1770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59" name="Google Shape;959;g30084195a1b_0_1770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960" name="Google Shape;960;g30084195a1b_0_1770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961;g30084195a1b_0_1770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962;g30084195a1b_0_1770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3" name="Google Shape;963;g30084195a1b_0_1770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4" name="Google Shape;964;g30084195a1b_0_1770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965;g30084195a1b_0_1770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g30084195a1b_0_1770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67" name="Google Shape;967;g30084195a1b_0_1770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672000" rIns="3360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sz="33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968" name="Google Shape;968;g30084195a1b_0_1770"/>
          <p:cNvSpPr txBox="1">
            <a:spLocks noGrp="1"/>
          </p:cNvSpPr>
          <p:nvPr>
            <p:ph type="body" idx="1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121900" rIns="672000" bIns="12190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9" name="Google Shape;969;g30084195a1b_0_1770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sz="1100" b="0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olet - 2">
  <p:cSld name="TITLE_1_1_1_1_3_1_1_1_1_1_1_1">
    <p:bg>
      <p:bgPr>
        <a:solidFill>
          <a:schemeClr val="lt1"/>
        </a:solidFill>
        <a:effectLst/>
      </p:bgPr>
    </p:bg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g30084195a1b_0_1784"/>
          <p:cNvSpPr/>
          <p:nvPr/>
        </p:nvSpPr>
        <p:spPr>
          <a:xfrm rot="1682327">
            <a:off x="694782" y="451980"/>
            <a:ext cx="6382052" cy="6660720"/>
          </a:xfrm>
          <a:custGeom>
            <a:avLst/>
            <a:gdLst/>
            <a:ahLst/>
            <a:cxnLst/>
            <a:rect l="l" t="t" r="r" b="b"/>
            <a:pathLst>
              <a:path w="6382990" h="6661699" extrusionOk="0">
                <a:moveTo>
                  <a:pt x="0" y="744173"/>
                </a:moveTo>
                <a:lnTo>
                  <a:pt x="1400284" y="0"/>
                </a:lnTo>
                <a:lnTo>
                  <a:pt x="1426355" y="203633"/>
                </a:lnTo>
                <a:cubicBezTo>
                  <a:pt x="1680597" y="1871731"/>
                  <a:pt x="2650210" y="3417478"/>
                  <a:pt x="4211434" y="4350562"/>
                </a:cubicBezTo>
                <a:cubicBezTo>
                  <a:pt x="4814618" y="4711067"/>
                  <a:pt x="5457050" y="4949506"/>
                  <a:pt x="6110216" y="5073431"/>
                </a:cubicBezTo>
                <a:lnTo>
                  <a:pt x="6382990" y="5118281"/>
                </a:lnTo>
                <a:lnTo>
                  <a:pt x="3478794" y="6661699"/>
                </a:lnTo>
                <a:lnTo>
                  <a:pt x="3268864" y="6513535"/>
                </a:lnTo>
                <a:cubicBezTo>
                  <a:pt x="1370729" y="5100563"/>
                  <a:pt x="232585" y="2987127"/>
                  <a:pt x="825" y="754535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772583"/>
              </a:gs>
            </a:gsLst>
            <a:lin ang="300115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2" name="Google Shape;972;g30084195a1b_0_1784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73" name="Google Shape;973;g30084195a1b_0_1784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974" name="Google Shape;974;g30084195a1b_0_1784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975;g30084195a1b_0_1784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976;g30084195a1b_0_1784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977;g30084195a1b_0_1784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978;g30084195a1b_0_1784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9" name="Google Shape;979;g30084195a1b_0_1784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0" name="Google Shape;980;g30084195a1b_0_1784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81" name="Google Shape;981;g30084195a1b_0_1784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672000" rIns="3360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sz="33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982" name="Google Shape;982;g30084195a1b_0_1784"/>
          <p:cNvSpPr txBox="1">
            <a:spLocks noGrp="1"/>
          </p:cNvSpPr>
          <p:nvPr>
            <p:ph type="body" idx="1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121900" rIns="672000" bIns="12190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3" name="Google Shape;983;g30084195a1b_0_1784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sz="1100" b="0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olet - 3">
  <p:cSld name="TITLE_1_1_2_1_1_1_1_1_1_1">
    <p:bg>
      <p:bgPr>
        <a:solidFill>
          <a:schemeClr val="lt1"/>
        </a:solidFill>
        <a:effectLst/>
      </p:bgPr>
    </p:bg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g30084195a1b_0_1798"/>
          <p:cNvSpPr/>
          <p:nvPr/>
        </p:nvSpPr>
        <p:spPr>
          <a:xfrm rot="2189949">
            <a:off x="2260986" y="275401"/>
            <a:ext cx="5604977" cy="6883545"/>
          </a:xfrm>
          <a:custGeom>
            <a:avLst/>
            <a:gdLst/>
            <a:ahLst/>
            <a:cxnLst/>
            <a:rect l="l" t="t" r="r" b="b"/>
            <a:pathLst>
              <a:path w="5579751" h="6852564" extrusionOk="0">
                <a:moveTo>
                  <a:pt x="2498" y="865038"/>
                </a:moveTo>
                <a:lnTo>
                  <a:pt x="1175738" y="0"/>
                </a:lnTo>
                <a:lnTo>
                  <a:pt x="1169291" y="56235"/>
                </a:lnTo>
                <a:cubicBezTo>
                  <a:pt x="1009242" y="1835772"/>
                  <a:pt x="1853072" y="3633852"/>
                  <a:pt x="3489036" y="4611605"/>
                </a:cubicBezTo>
                <a:cubicBezTo>
                  <a:pt x="4125023" y="4991715"/>
                  <a:pt x="4814215" y="5206349"/>
                  <a:pt x="5506916" y="5268668"/>
                </a:cubicBezTo>
                <a:lnTo>
                  <a:pt x="5579751" y="5273445"/>
                </a:lnTo>
                <a:lnTo>
                  <a:pt x="3438013" y="6852564"/>
                </a:lnTo>
                <a:lnTo>
                  <a:pt x="3291136" y="6769746"/>
                </a:lnTo>
                <a:cubicBezTo>
                  <a:pt x="1189160" y="5513471"/>
                  <a:pt x="16682" y="3295059"/>
                  <a:pt x="0" y="1013116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772583"/>
              </a:gs>
            </a:gsLst>
            <a:lin ang="300115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6" name="Google Shape;986;g30084195a1b_0_1798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87" name="Google Shape;987;g30084195a1b_0_1798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988" name="Google Shape;988;g30084195a1b_0_1798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989;g30084195a1b_0_1798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0" name="Google Shape;990;g30084195a1b_0_1798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1" name="Google Shape;991;g30084195a1b_0_1798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992;g30084195a1b_0_1798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993;g30084195a1b_0_1798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994;g30084195a1b_0_1798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95" name="Google Shape;995;g30084195a1b_0_1798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672000" rIns="3360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sz="33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996" name="Google Shape;996;g30084195a1b_0_1798"/>
          <p:cNvSpPr txBox="1">
            <a:spLocks noGrp="1"/>
          </p:cNvSpPr>
          <p:nvPr>
            <p:ph type="body" idx="1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121900" rIns="672000" bIns="12190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7" name="Google Shape;997;g30084195a1b_0_1798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sz="1100" b="0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9"/>
          <p:cNvSpPr txBox="1">
            <a:spLocks noGrp="1"/>
          </p:cNvSpPr>
          <p:nvPr>
            <p:ph type="title"/>
          </p:nvPr>
        </p:nvSpPr>
        <p:spPr>
          <a:xfrm>
            <a:off x="820444" y="559790"/>
            <a:ext cx="10551113" cy="510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43" b="1" i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9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9"/>
          <p:cNvSpPr txBox="1">
            <a:spLocks noGrp="1"/>
          </p:cNvSpPr>
          <p:nvPr>
            <p:ph type="ftr" idx="11"/>
          </p:nvPr>
        </p:nvSpPr>
        <p:spPr>
          <a:xfrm>
            <a:off x="4145280" y="6377941"/>
            <a:ext cx="3901440" cy="16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99"/>
          <p:cNvSpPr txBox="1">
            <a:spLocks noGrp="1"/>
          </p:cNvSpPr>
          <p:nvPr>
            <p:ph type="dt" idx="10"/>
          </p:nvPr>
        </p:nvSpPr>
        <p:spPr>
          <a:xfrm>
            <a:off x="609600" y="6377941"/>
            <a:ext cx="2804160" cy="16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9"/>
          <p:cNvSpPr txBox="1">
            <a:spLocks noGrp="1"/>
          </p:cNvSpPr>
          <p:nvPr>
            <p:ph type="sldNum" idx="12"/>
          </p:nvPr>
        </p:nvSpPr>
        <p:spPr>
          <a:xfrm>
            <a:off x="8778241" y="6377941"/>
            <a:ext cx="2804160" cy="16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olet - 4">
  <p:cSld name="TITLE_1_1_1_1_1_3_1_1_1_1_1_1_1_1">
    <p:bg>
      <p:bgPr>
        <a:solidFill>
          <a:schemeClr val="lt1"/>
        </a:solidFill>
        <a:effectLst/>
      </p:bgPr>
    </p:bg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g30084195a1b_0_1812"/>
          <p:cNvSpPr/>
          <p:nvPr/>
        </p:nvSpPr>
        <p:spPr>
          <a:xfrm rot="-7632728">
            <a:off x="-1349898" y="-228461"/>
            <a:ext cx="6151332" cy="6945422"/>
          </a:xfrm>
          <a:custGeom>
            <a:avLst/>
            <a:gdLst/>
            <a:ahLst/>
            <a:cxnLst/>
            <a:rect l="l" t="t" r="r" b="b"/>
            <a:pathLst>
              <a:path w="6123666" h="6914184" extrusionOk="0">
                <a:moveTo>
                  <a:pt x="6123666" y="4772774"/>
                </a:moveTo>
                <a:lnTo>
                  <a:pt x="4497404" y="6914184"/>
                </a:lnTo>
                <a:lnTo>
                  <a:pt x="4464082" y="6901566"/>
                </a:lnTo>
                <a:cubicBezTo>
                  <a:pt x="4120514" y="6761514"/>
                  <a:pt x="3783165" y="6593754"/>
                  <a:pt x="3454901" y="6397562"/>
                </a:cubicBezTo>
                <a:cubicBezTo>
                  <a:pt x="1594736" y="5285809"/>
                  <a:pt x="400461" y="3484784"/>
                  <a:pt x="3313" y="1515625"/>
                </a:cubicBezTo>
                <a:lnTo>
                  <a:pt x="0" y="1496902"/>
                </a:lnTo>
                <a:lnTo>
                  <a:pt x="1136799" y="0"/>
                </a:lnTo>
                <a:lnTo>
                  <a:pt x="1142405" y="70434"/>
                </a:lnTo>
                <a:cubicBezTo>
                  <a:pt x="1307415" y="1660386"/>
                  <a:pt x="2193858" y="3155336"/>
                  <a:pt x="3671243" y="4038313"/>
                </a:cubicBezTo>
                <a:cubicBezTo>
                  <a:pt x="4366495" y="4453844"/>
                  <a:pt x="5119910" y="4688479"/>
                  <a:pt x="5877161" y="4756605"/>
                </a:cubicBezTo>
                <a:close/>
              </a:path>
            </a:pathLst>
          </a:custGeom>
          <a:gradFill>
            <a:gsLst>
              <a:gs pos="0">
                <a:srgbClr val="772583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0" name="Google Shape;1000;g30084195a1b_0_1812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01" name="Google Shape;1001;g30084195a1b_0_1812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1002" name="Google Shape;1002;g30084195a1b_0_1812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1003;g30084195a1b_0_1812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1004;g30084195a1b_0_1812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1005;g30084195a1b_0_1812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1006;g30084195a1b_0_1812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1007;g30084195a1b_0_1812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1008;g30084195a1b_0_1812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09" name="Google Shape;1009;g30084195a1b_0_1812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672000" rIns="3360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sz="33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1010" name="Google Shape;1010;g30084195a1b_0_1812"/>
          <p:cNvSpPr txBox="1">
            <a:spLocks noGrp="1"/>
          </p:cNvSpPr>
          <p:nvPr>
            <p:ph type="body" idx="1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121900" rIns="672000" bIns="12190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1" name="Google Shape;1011;g30084195a1b_0_1812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sz="1100" b="0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olet - 5">
  <p:cSld name="TITLE_1_1_1_1_1_2_2_1_1_2_1_1_1_1_1">
    <p:bg>
      <p:bgPr>
        <a:solidFill>
          <a:schemeClr val="lt1"/>
        </a:solidFill>
        <a:effectLst/>
      </p:bgPr>
    </p:bg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g30084195a1b_0_1826"/>
          <p:cNvSpPr/>
          <p:nvPr/>
        </p:nvSpPr>
        <p:spPr>
          <a:xfrm rot="-7632728">
            <a:off x="-244530" y="-244628"/>
            <a:ext cx="6151332" cy="6945422"/>
          </a:xfrm>
          <a:custGeom>
            <a:avLst/>
            <a:gdLst/>
            <a:ahLst/>
            <a:cxnLst/>
            <a:rect l="l" t="t" r="r" b="b"/>
            <a:pathLst>
              <a:path w="6123666" h="6914184" extrusionOk="0">
                <a:moveTo>
                  <a:pt x="6123666" y="4772774"/>
                </a:moveTo>
                <a:lnTo>
                  <a:pt x="4497404" y="6914184"/>
                </a:lnTo>
                <a:lnTo>
                  <a:pt x="4464082" y="6901566"/>
                </a:lnTo>
                <a:cubicBezTo>
                  <a:pt x="4120514" y="6761514"/>
                  <a:pt x="3783165" y="6593754"/>
                  <a:pt x="3454901" y="6397562"/>
                </a:cubicBezTo>
                <a:cubicBezTo>
                  <a:pt x="1594736" y="5285809"/>
                  <a:pt x="400461" y="3484784"/>
                  <a:pt x="3313" y="1515625"/>
                </a:cubicBezTo>
                <a:lnTo>
                  <a:pt x="0" y="1496902"/>
                </a:lnTo>
                <a:lnTo>
                  <a:pt x="1136799" y="0"/>
                </a:lnTo>
                <a:lnTo>
                  <a:pt x="1142405" y="70434"/>
                </a:lnTo>
                <a:cubicBezTo>
                  <a:pt x="1307415" y="1660386"/>
                  <a:pt x="2193858" y="3155336"/>
                  <a:pt x="3671243" y="4038313"/>
                </a:cubicBezTo>
                <a:cubicBezTo>
                  <a:pt x="4366495" y="4453844"/>
                  <a:pt x="5119910" y="4688479"/>
                  <a:pt x="5877161" y="4756605"/>
                </a:cubicBezTo>
                <a:close/>
              </a:path>
            </a:pathLst>
          </a:custGeom>
          <a:gradFill>
            <a:gsLst>
              <a:gs pos="0">
                <a:srgbClr val="772583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4" name="Google Shape;1014;g30084195a1b_0_1826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15" name="Google Shape;1015;g30084195a1b_0_1826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1016" name="Google Shape;1016;g30084195a1b_0_1826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7" name="Google Shape;1017;g30084195a1b_0_1826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8" name="Google Shape;1018;g30084195a1b_0_1826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9" name="Google Shape;1019;g30084195a1b_0_1826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g30084195a1b_0_1826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g30084195a1b_0_1826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g30084195a1b_0_1826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23" name="Google Shape;1023;g30084195a1b_0_182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672000" rIns="3360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sz="33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1024" name="Google Shape;1024;g30084195a1b_0_1826"/>
          <p:cNvSpPr txBox="1">
            <a:spLocks noGrp="1"/>
          </p:cNvSpPr>
          <p:nvPr>
            <p:ph type="body" idx="1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121900" rIns="672000" bIns="12190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5" name="Google Shape;1025;g30084195a1b_0_1826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sz="1100" b="0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olet - 6">
  <p:cSld name="TITLE_1_1_1_1_2_1_1_1_1_1_1_1_1_1">
    <p:bg>
      <p:bgPr>
        <a:solidFill>
          <a:schemeClr val="lt1"/>
        </a:solidFill>
        <a:effectLst/>
      </p:bgPr>
    </p:bg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g30084195a1b_0_1840"/>
          <p:cNvSpPr/>
          <p:nvPr/>
        </p:nvSpPr>
        <p:spPr>
          <a:xfrm rot="-5151199">
            <a:off x="3175581" y="1333942"/>
            <a:ext cx="7091280" cy="4191707"/>
          </a:xfrm>
          <a:custGeom>
            <a:avLst/>
            <a:gdLst/>
            <a:ahLst/>
            <a:cxnLst/>
            <a:rect l="l" t="t" r="r" b="b"/>
            <a:pathLst>
              <a:path w="7072716" h="4191157" extrusionOk="0">
                <a:moveTo>
                  <a:pt x="6831290" y="0"/>
                </a:moveTo>
                <a:lnTo>
                  <a:pt x="7072716" y="3358574"/>
                </a:lnTo>
                <a:lnTo>
                  <a:pt x="6921436" y="3443247"/>
                </a:lnTo>
                <a:cubicBezTo>
                  <a:pt x="5001034" y="4457942"/>
                  <a:pt x="2612859" y="4475149"/>
                  <a:pt x="612222" y="3279442"/>
                </a:cubicBezTo>
                <a:cubicBezTo>
                  <a:pt x="516953" y="3222504"/>
                  <a:pt x="423691" y="3163489"/>
                  <a:pt x="332458" y="3102489"/>
                </a:cubicBezTo>
                <a:lnTo>
                  <a:pt x="170390" y="2988105"/>
                </a:lnTo>
                <a:lnTo>
                  <a:pt x="0" y="617754"/>
                </a:lnTo>
                <a:lnTo>
                  <a:pt x="57656" y="673164"/>
                </a:lnTo>
                <a:cubicBezTo>
                  <a:pt x="281787" y="878040"/>
                  <a:pt x="529783" y="1063501"/>
                  <a:pt x="800581" y="1225347"/>
                </a:cubicBezTo>
                <a:cubicBezTo>
                  <a:pt x="2818333" y="2431296"/>
                  <a:pt x="5398745" y="1887255"/>
                  <a:pt x="6790014" y="57216"/>
                </a:cubicBezTo>
                <a:close/>
              </a:path>
            </a:pathLst>
          </a:custGeom>
          <a:gradFill>
            <a:gsLst>
              <a:gs pos="0">
                <a:srgbClr val="772583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8" name="Google Shape;1028;g30084195a1b_0_1840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29" name="Google Shape;1029;g30084195a1b_0_1840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1030" name="Google Shape;1030;g30084195a1b_0_1840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1031;g30084195a1b_0_1840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1032;g30084195a1b_0_1840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1033;g30084195a1b_0_1840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1034;g30084195a1b_0_1840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1035;g30084195a1b_0_1840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1036;g30084195a1b_0_1840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37" name="Google Shape;1037;g30084195a1b_0_1840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672000" rIns="3360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sz="33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1038" name="Google Shape;1038;g30084195a1b_0_1840"/>
          <p:cNvSpPr txBox="1">
            <a:spLocks noGrp="1"/>
          </p:cNvSpPr>
          <p:nvPr>
            <p:ph type="body" idx="1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121900" rIns="672000" bIns="12190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9" name="Google Shape;1039;g30084195a1b_0_1840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sz="1100" b="0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olet - 7">
  <p:cSld name="TITLE_1_1_1_2_1_1_1_1_1_1_1_1_1_1_1">
    <p:bg>
      <p:bgPr>
        <a:solidFill>
          <a:schemeClr val="lt1"/>
        </a:solidFill>
        <a:effectLst/>
      </p:bgPr>
    </p:bg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g30084195a1b_0_1854"/>
          <p:cNvSpPr/>
          <p:nvPr/>
        </p:nvSpPr>
        <p:spPr>
          <a:xfrm rot="-6028242">
            <a:off x="5426543" y="213064"/>
            <a:ext cx="6927465" cy="6367794"/>
          </a:xfrm>
          <a:custGeom>
            <a:avLst/>
            <a:gdLst/>
            <a:ahLst/>
            <a:cxnLst/>
            <a:rect l="l" t="t" r="r" b="b"/>
            <a:pathLst>
              <a:path w="6898338" h="6341020" extrusionOk="0">
                <a:moveTo>
                  <a:pt x="6898338" y="3218622"/>
                </a:moveTo>
                <a:lnTo>
                  <a:pt x="6308166" y="6341020"/>
                </a:lnTo>
                <a:lnTo>
                  <a:pt x="6145155" y="6330350"/>
                </a:lnTo>
                <a:cubicBezTo>
                  <a:pt x="4917393" y="6219953"/>
                  <a:pt x="3694703" y="5838549"/>
                  <a:pt x="2565738" y="5163807"/>
                </a:cubicBezTo>
                <a:cubicBezTo>
                  <a:pt x="1562213" y="4564036"/>
                  <a:pt x="727740" y="3789277"/>
                  <a:pt x="77997" y="2901791"/>
                </a:cubicBezTo>
                <a:lnTo>
                  <a:pt x="0" y="2789600"/>
                </a:lnTo>
                <a:lnTo>
                  <a:pt x="527269" y="0"/>
                </a:lnTo>
                <a:lnTo>
                  <a:pt x="582348" y="110612"/>
                </a:lnTo>
                <a:cubicBezTo>
                  <a:pt x="1079727" y="1051944"/>
                  <a:pt x="1833205" y="1873130"/>
                  <a:pt x="2813753" y="2459166"/>
                </a:cubicBezTo>
                <a:cubicBezTo>
                  <a:pt x="4053587" y="3200178"/>
                  <a:pt x="5454763" y="3439380"/>
                  <a:pt x="6782863" y="3238864"/>
                </a:cubicBezTo>
                <a:close/>
              </a:path>
            </a:pathLst>
          </a:custGeom>
          <a:gradFill>
            <a:gsLst>
              <a:gs pos="0">
                <a:srgbClr val="772583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2" name="Google Shape;1042;g30084195a1b_0_1854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43" name="Google Shape;1043;g30084195a1b_0_1854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1044" name="Google Shape;1044;g30084195a1b_0_1854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1045;g30084195a1b_0_1854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1046;g30084195a1b_0_1854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7" name="Google Shape;1047;g30084195a1b_0_1854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Google Shape;1048;g30084195a1b_0_1854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1049;g30084195a1b_0_1854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1050;g30084195a1b_0_1854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51" name="Google Shape;1051;g30084195a1b_0_1854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672000" rIns="3360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sz="33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1052" name="Google Shape;1052;g30084195a1b_0_1854"/>
          <p:cNvSpPr txBox="1">
            <a:spLocks noGrp="1"/>
          </p:cNvSpPr>
          <p:nvPr>
            <p:ph type="body" idx="1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121900" rIns="672000" bIns="12190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3" name="Google Shape;1053;g30084195a1b_0_1854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sz="1100" b="0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olet - 8">
  <p:cSld name="TITLE_1_1_1_1_1_1_1_1_1_1_1_1_1_1_1_1">
    <p:bg>
      <p:bgPr>
        <a:solidFill>
          <a:schemeClr val="lt1"/>
        </a:solidFill>
        <a:effectLst/>
      </p:bgPr>
    </p:bg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30084195a1b_0_1868"/>
          <p:cNvSpPr/>
          <p:nvPr/>
        </p:nvSpPr>
        <p:spPr>
          <a:xfrm rot="-1035617" flipH="1">
            <a:off x="8958148" y="-91532"/>
            <a:ext cx="3844992" cy="7230701"/>
          </a:xfrm>
          <a:custGeom>
            <a:avLst/>
            <a:gdLst/>
            <a:ahLst/>
            <a:cxnLst/>
            <a:rect l="l" t="t" r="r" b="b"/>
            <a:pathLst>
              <a:path w="3834819" h="7211571" extrusionOk="0">
                <a:moveTo>
                  <a:pt x="220459" y="454090"/>
                </a:moveTo>
                <a:lnTo>
                  <a:pt x="1675267" y="0"/>
                </a:lnTo>
                <a:lnTo>
                  <a:pt x="1640312" y="108417"/>
                </a:lnTo>
                <a:cubicBezTo>
                  <a:pt x="956879" y="2424901"/>
                  <a:pt x="1772778" y="4978283"/>
                  <a:pt x="3756426" y="6454918"/>
                </a:cubicBezTo>
                <a:lnTo>
                  <a:pt x="3834819" y="6510246"/>
                </a:lnTo>
                <a:lnTo>
                  <a:pt x="1587924" y="7211571"/>
                </a:lnTo>
                <a:lnTo>
                  <a:pt x="1364218" y="6889794"/>
                </a:lnTo>
                <a:cubicBezTo>
                  <a:pt x="190158" y="5109782"/>
                  <a:pt x="-257296" y="2921319"/>
                  <a:pt x="143904" y="809046"/>
                </a:cubicBezTo>
                <a:close/>
              </a:path>
            </a:pathLst>
          </a:custGeom>
          <a:gradFill>
            <a:gsLst>
              <a:gs pos="0">
                <a:srgbClr val="772583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6" name="Google Shape;1056;g30084195a1b_0_1868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57" name="Google Shape;1057;g30084195a1b_0_1868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1058" name="Google Shape;1058;g30084195a1b_0_1868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1059;g30084195a1b_0_1868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1060;g30084195a1b_0_1868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1061;g30084195a1b_0_1868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1062;g30084195a1b_0_1868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1063;g30084195a1b_0_1868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1064;g30084195a1b_0_1868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65" name="Google Shape;1065;g30084195a1b_0_1868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672000" rIns="3360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sz="33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1066" name="Google Shape;1066;g30084195a1b_0_1868"/>
          <p:cNvSpPr txBox="1">
            <a:spLocks noGrp="1"/>
          </p:cNvSpPr>
          <p:nvPr>
            <p:ph type="body" idx="1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121900" rIns="672000" bIns="12190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7" name="Google Shape;1067;g30084195a1b_0_1868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sz="1100" b="0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olet - 10">
  <p:cSld name="TITLE_1_1_1_1_1_1_1_2_1_1_1_1_1_1_1">
    <p:bg>
      <p:bgPr>
        <a:solidFill>
          <a:schemeClr val="lt1"/>
        </a:solidFill>
        <a:effectLst/>
      </p:bgPr>
    </p:bg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g30084195a1b_0_1882"/>
          <p:cNvSpPr/>
          <p:nvPr/>
        </p:nvSpPr>
        <p:spPr>
          <a:xfrm rot="-902516">
            <a:off x="5559352" y="-468711"/>
            <a:ext cx="5988283" cy="8173619"/>
          </a:xfrm>
          <a:custGeom>
            <a:avLst/>
            <a:gdLst/>
            <a:ahLst/>
            <a:cxnLst/>
            <a:rect l="l" t="t" r="r" b="b"/>
            <a:pathLst>
              <a:path w="5977366" h="8158717" extrusionOk="0">
                <a:moveTo>
                  <a:pt x="1729109" y="0"/>
                </a:moveTo>
                <a:lnTo>
                  <a:pt x="2778256" y="281689"/>
                </a:lnTo>
                <a:lnTo>
                  <a:pt x="2729484" y="307467"/>
                </a:lnTo>
                <a:cubicBezTo>
                  <a:pt x="2210270" y="614838"/>
                  <a:pt x="1758116" y="1052490"/>
                  <a:pt x="1426759" y="1606921"/>
                </a:cubicBezTo>
                <a:cubicBezTo>
                  <a:pt x="366452" y="3381021"/>
                  <a:pt x="945176" y="5678163"/>
                  <a:pt x="2718610" y="6738077"/>
                </a:cubicBezTo>
                <a:cubicBezTo>
                  <a:pt x="3709664" y="7330401"/>
                  <a:pt x="4866533" y="7407000"/>
                  <a:pt x="5879465" y="7049920"/>
                </a:cubicBezTo>
                <a:lnTo>
                  <a:pt x="5977366" y="7010105"/>
                </a:lnTo>
                <a:lnTo>
                  <a:pt x="5668971" y="8158717"/>
                </a:lnTo>
                <a:lnTo>
                  <a:pt x="929404" y="6886175"/>
                </a:lnTo>
                <a:lnTo>
                  <a:pt x="871679" y="6803143"/>
                </a:lnTo>
                <a:cubicBezTo>
                  <a:pt x="-206699" y="5168196"/>
                  <a:pt x="-325703" y="2993953"/>
                  <a:pt x="746312" y="1200260"/>
                </a:cubicBezTo>
                <a:cubicBezTo>
                  <a:pt x="979370" y="810302"/>
                  <a:pt x="1254926" y="461402"/>
                  <a:pt x="1563529" y="155940"/>
                </a:cubicBezTo>
                <a:close/>
              </a:path>
            </a:pathLst>
          </a:custGeom>
          <a:gradFill>
            <a:gsLst>
              <a:gs pos="0">
                <a:srgbClr val="772583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0" name="Google Shape;1070;g30084195a1b_0_1882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71" name="Google Shape;1071;g30084195a1b_0_1882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1072" name="Google Shape;1072;g30084195a1b_0_1882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1073;g30084195a1b_0_1882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1074;g30084195a1b_0_1882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1075;g30084195a1b_0_1882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1076;g30084195a1b_0_1882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1077;g30084195a1b_0_1882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1078;g30084195a1b_0_1882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79" name="Google Shape;1079;g30084195a1b_0_1882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672000" rIns="3360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sz="33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sz="3200" b="1" i="0" u="none" strike="noStrike" cap="non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1080" name="Google Shape;1080;g30084195a1b_0_1882"/>
          <p:cNvSpPr txBox="1">
            <a:spLocks noGrp="1"/>
          </p:cNvSpPr>
          <p:nvPr>
            <p:ph type="body" idx="1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000" tIns="121900" rIns="672000" bIns="12190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1" name="Google Shape;1081;g30084195a1b_0_1882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sz="1100" b="0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g30084195a1b_0_1896"/>
          <p:cNvSpPr txBox="1">
            <a:spLocks noGrp="1"/>
          </p:cNvSpPr>
          <p:nvPr>
            <p:ph type="sldNum" idx="12"/>
          </p:nvPr>
        </p:nvSpPr>
        <p:spPr>
          <a:xfrm>
            <a:off x="11480233" y="6528133"/>
            <a:ext cx="566100" cy="2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sz="1900" i="0">
              <a:solidFill>
                <a:srgbClr val="000000"/>
              </a:solidFill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 1">
  <p:cSld name="BLANK_3">
    <p:bg>
      <p:bgPr>
        <a:solidFill>
          <a:schemeClr val="lt1"/>
        </a:solidFill>
        <a:effectLst/>
      </p:bgPr>
    </p:bg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g30084195a1b_0_1898"/>
          <p:cNvSpPr txBox="1">
            <a:spLocks noGrp="1"/>
          </p:cNvSpPr>
          <p:nvPr>
            <p:ph type="sldNum" idx="12"/>
          </p:nvPr>
        </p:nvSpPr>
        <p:spPr>
          <a:xfrm>
            <a:off x="11480233" y="6528133"/>
            <a:ext cx="566100" cy="2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sz="1900" i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 5">
  <p:cSld name="BLANK_2_1_2">
    <p:bg>
      <p:bgPr>
        <a:solidFill>
          <a:schemeClr val="lt1"/>
        </a:solidFill>
        <a:effectLst/>
      </p:bgPr>
    </p:bg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g30084195a1b_0_1900"/>
          <p:cNvSpPr txBox="1">
            <a:spLocks noGrp="1"/>
          </p:cNvSpPr>
          <p:nvPr>
            <p:ph type="body" idx="1"/>
          </p:nvPr>
        </p:nvSpPr>
        <p:spPr>
          <a:xfrm>
            <a:off x="4846767" y="2272533"/>
            <a:ext cx="6665100" cy="18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AutoNum type="arabicPeriod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AutoNum type="roman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roman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roman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8" name="Google Shape;1088;g30084195a1b_0_1900"/>
          <p:cNvSpPr txBox="1">
            <a:spLocks noGrp="1"/>
          </p:cNvSpPr>
          <p:nvPr>
            <p:ph type="sldNum" idx="12"/>
          </p:nvPr>
        </p:nvSpPr>
        <p:spPr>
          <a:xfrm>
            <a:off x="11277033" y="6528133"/>
            <a:ext cx="566100" cy="2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800" b="0" i="1" u="none" strike="noStrike" cap="non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sz="1900" i="0"/>
          </a:p>
        </p:txBody>
      </p:sp>
      <p:sp>
        <p:nvSpPr>
          <p:cNvPr id="1089" name="Google Shape;1089;g30084195a1b_0_1900"/>
          <p:cNvSpPr txBox="1">
            <a:spLocks noGrp="1"/>
          </p:cNvSpPr>
          <p:nvPr>
            <p:ph type="title"/>
          </p:nvPr>
        </p:nvSpPr>
        <p:spPr>
          <a:xfrm>
            <a:off x="984476" y="539567"/>
            <a:ext cx="51621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1" i="0" u="none" strike="noStrike" cap="non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8" name="Google Shape;2168;g3008bb0980f_8_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9" name="Google Shape;2169;g3008bb0980f_8_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170" name="Google Shape;2170;g3008bb0980f_8_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1" name="Google Shape;2171;g3008bb0980f_8_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2" name="Google Shape;2172;g3008bb0980f_8_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9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47.xml"/><Relationship Id="rId34" Type="http://schemas.openxmlformats.org/officeDocument/2006/relationships/slideLayout" Target="../slideLayouts/slideLayout60.xml"/><Relationship Id="rId42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73.xml"/><Relationship Id="rId50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81.xml"/><Relationship Id="rId63" Type="http://schemas.openxmlformats.org/officeDocument/2006/relationships/slideLayout" Target="../slideLayouts/slideLayout89.xml"/><Relationship Id="rId68" Type="http://schemas.openxmlformats.org/officeDocument/2006/relationships/slideLayout" Target="../slideLayouts/slideLayout94.xml"/><Relationship Id="rId7" Type="http://schemas.openxmlformats.org/officeDocument/2006/relationships/slideLayout" Target="../slideLayouts/slideLayout33.xml"/><Relationship Id="rId71" Type="http://schemas.openxmlformats.org/officeDocument/2006/relationships/slideLayout" Target="../slideLayouts/slideLayout97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32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63.xml"/><Relationship Id="rId40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71.xml"/><Relationship Id="rId53" Type="http://schemas.openxmlformats.org/officeDocument/2006/relationships/slideLayout" Target="../slideLayouts/slideLayout79.xml"/><Relationship Id="rId58" Type="http://schemas.openxmlformats.org/officeDocument/2006/relationships/slideLayout" Target="../slideLayouts/slideLayout84.xml"/><Relationship Id="rId66" Type="http://schemas.openxmlformats.org/officeDocument/2006/relationships/slideLayout" Target="../slideLayouts/slideLayout92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36" Type="http://schemas.openxmlformats.org/officeDocument/2006/relationships/slideLayout" Target="../slideLayouts/slideLayout62.xml"/><Relationship Id="rId49" Type="http://schemas.openxmlformats.org/officeDocument/2006/relationships/slideLayout" Target="../slideLayouts/slideLayout75.xml"/><Relationship Id="rId57" Type="http://schemas.openxmlformats.org/officeDocument/2006/relationships/slideLayout" Target="../slideLayouts/slideLayout83.xml"/><Relationship Id="rId61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31" Type="http://schemas.openxmlformats.org/officeDocument/2006/relationships/slideLayout" Target="../slideLayouts/slideLayout57.xml"/><Relationship Id="rId44" Type="http://schemas.openxmlformats.org/officeDocument/2006/relationships/slideLayout" Target="../slideLayouts/slideLayout70.xml"/><Relationship Id="rId52" Type="http://schemas.openxmlformats.org/officeDocument/2006/relationships/slideLayout" Target="../slideLayouts/slideLayout78.xml"/><Relationship Id="rId60" Type="http://schemas.openxmlformats.org/officeDocument/2006/relationships/slideLayout" Target="../slideLayouts/slideLayout86.xml"/><Relationship Id="rId65" Type="http://schemas.openxmlformats.org/officeDocument/2006/relationships/slideLayout" Target="../slideLayouts/slideLayout91.xml"/><Relationship Id="rId73" Type="http://schemas.openxmlformats.org/officeDocument/2006/relationships/theme" Target="../theme/theme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Relationship Id="rId30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61.xml"/><Relationship Id="rId43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4.xml"/><Relationship Id="rId56" Type="http://schemas.openxmlformats.org/officeDocument/2006/relationships/slideLayout" Target="../slideLayouts/slideLayout82.xml"/><Relationship Id="rId64" Type="http://schemas.openxmlformats.org/officeDocument/2006/relationships/slideLayout" Target="../slideLayouts/slideLayout90.xml"/><Relationship Id="rId69" Type="http://schemas.openxmlformats.org/officeDocument/2006/relationships/slideLayout" Target="../slideLayouts/slideLayout95.xml"/><Relationship Id="rId8" Type="http://schemas.openxmlformats.org/officeDocument/2006/relationships/slideLayout" Target="../slideLayouts/slideLayout34.xml"/><Relationship Id="rId51" Type="http://schemas.openxmlformats.org/officeDocument/2006/relationships/slideLayout" Target="../slideLayouts/slideLayout77.xml"/><Relationship Id="rId72" Type="http://schemas.openxmlformats.org/officeDocument/2006/relationships/slideLayout" Target="../slideLayouts/slideLayout98.xml"/><Relationship Id="rId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33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4.xml"/><Relationship Id="rId46" Type="http://schemas.openxmlformats.org/officeDocument/2006/relationships/slideLayout" Target="../slideLayouts/slideLayout72.xml"/><Relationship Id="rId59" Type="http://schemas.openxmlformats.org/officeDocument/2006/relationships/slideLayout" Target="../slideLayouts/slideLayout85.xml"/><Relationship Id="rId67" Type="http://schemas.openxmlformats.org/officeDocument/2006/relationships/slideLayout" Target="../slideLayouts/slideLayout93.xml"/><Relationship Id="rId20" Type="http://schemas.openxmlformats.org/officeDocument/2006/relationships/slideLayout" Target="../slideLayouts/slideLayout46.xml"/><Relationship Id="rId41" Type="http://schemas.openxmlformats.org/officeDocument/2006/relationships/slideLayout" Target="../slideLayouts/slideLayout67.xml"/><Relationship Id="rId54" Type="http://schemas.openxmlformats.org/officeDocument/2006/relationships/slideLayout" Target="../slideLayouts/slideLayout80.xml"/><Relationship Id="rId62" Type="http://schemas.openxmlformats.org/officeDocument/2006/relationships/slideLayout" Target="../slideLayouts/slideLayout88.xml"/><Relationship Id="rId70" Type="http://schemas.openxmlformats.org/officeDocument/2006/relationships/slideLayout" Target="../slideLayouts/slideLayout9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6"/>
          <p:cNvSpPr/>
          <p:nvPr/>
        </p:nvSpPr>
        <p:spPr>
          <a:xfrm>
            <a:off x="349250" y="1428649"/>
            <a:ext cx="11493829" cy="5079772"/>
          </a:xfrm>
          <a:custGeom>
            <a:avLst/>
            <a:gdLst/>
            <a:ahLst/>
            <a:cxnLst/>
            <a:rect l="l" t="t" r="r" b="b"/>
            <a:pathLst>
              <a:path w="18952845" h="8376920" extrusionOk="0">
                <a:moveTo>
                  <a:pt x="18952302" y="0"/>
                </a:moveTo>
                <a:lnTo>
                  <a:pt x="0" y="0"/>
                </a:lnTo>
                <a:lnTo>
                  <a:pt x="0" y="7957433"/>
                </a:lnTo>
                <a:lnTo>
                  <a:pt x="6551" y="8199826"/>
                </a:lnTo>
                <a:lnTo>
                  <a:pt x="52409" y="8324298"/>
                </a:lnTo>
                <a:lnTo>
                  <a:pt x="176881" y="8370157"/>
                </a:lnTo>
                <a:lnTo>
                  <a:pt x="419275" y="8376708"/>
                </a:lnTo>
                <a:lnTo>
                  <a:pt x="18952302" y="8376708"/>
                </a:lnTo>
                <a:lnTo>
                  <a:pt x="18952302" y="0"/>
                </a:lnTo>
                <a:close/>
              </a:path>
            </a:pathLst>
          </a:custGeom>
          <a:solidFill>
            <a:srgbClr val="E5E5E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endParaRPr sz="1092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96"/>
          <p:cNvSpPr txBox="1">
            <a:spLocks noGrp="1"/>
          </p:cNvSpPr>
          <p:nvPr>
            <p:ph type="title"/>
          </p:nvPr>
        </p:nvSpPr>
        <p:spPr>
          <a:xfrm>
            <a:off x="820444" y="559790"/>
            <a:ext cx="10551113" cy="823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5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Google Shape;44;p96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96"/>
          <p:cNvSpPr txBox="1">
            <a:spLocks noGrp="1"/>
          </p:cNvSpPr>
          <p:nvPr>
            <p:ph type="ftr" idx="11"/>
          </p:nvPr>
        </p:nvSpPr>
        <p:spPr>
          <a:xfrm>
            <a:off x="4145280" y="6377941"/>
            <a:ext cx="3901440" cy="16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96"/>
          <p:cNvSpPr txBox="1">
            <a:spLocks noGrp="1"/>
          </p:cNvSpPr>
          <p:nvPr>
            <p:ph type="dt" idx="10"/>
          </p:nvPr>
        </p:nvSpPr>
        <p:spPr>
          <a:xfrm>
            <a:off x="609600" y="6377941"/>
            <a:ext cx="2804160" cy="16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96"/>
          <p:cNvSpPr txBox="1">
            <a:spLocks noGrp="1"/>
          </p:cNvSpPr>
          <p:nvPr>
            <p:ph type="sldNum" idx="12"/>
          </p:nvPr>
        </p:nvSpPr>
        <p:spPr>
          <a:xfrm>
            <a:off x="8778241" y="6377941"/>
            <a:ext cx="2804160" cy="16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  <p:sldLayoutId id="2147483707" r:id="rId26"/>
    <p:sldLayoutId id="2147483708" r:id="rId27"/>
    <p:sldLayoutId id="2147483709" r:id="rId28"/>
    <p:sldLayoutId id="2147483710" r:id="rId29"/>
    <p:sldLayoutId id="2147483711" r:id="rId30"/>
    <p:sldLayoutId id="2147483712" r:id="rId31"/>
    <p:sldLayoutId id="2147483713" r:id="rId32"/>
    <p:sldLayoutId id="2147483714" r:id="rId33"/>
    <p:sldLayoutId id="2147483715" r:id="rId34"/>
    <p:sldLayoutId id="2147483716" r:id="rId35"/>
    <p:sldLayoutId id="2147483717" r:id="rId36"/>
    <p:sldLayoutId id="2147483718" r:id="rId37"/>
    <p:sldLayoutId id="2147483719" r:id="rId38"/>
    <p:sldLayoutId id="2147483720" r:id="rId39"/>
    <p:sldLayoutId id="2147483721" r:id="rId40"/>
    <p:sldLayoutId id="2147483722" r:id="rId41"/>
    <p:sldLayoutId id="2147483723" r:id="rId42"/>
    <p:sldLayoutId id="2147483724" r:id="rId43"/>
    <p:sldLayoutId id="2147483725" r:id="rId44"/>
    <p:sldLayoutId id="2147483726" r:id="rId45"/>
    <p:sldLayoutId id="2147483727" r:id="rId46"/>
    <p:sldLayoutId id="2147483728" r:id="rId47"/>
    <p:sldLayoutId id="2147483729" r:id="rId48"/>
    <p:sldLayoutId id="2147483730" r:id="rId49"/>
    <p:sldLayoutId id="2147483731" r:id="rId50"/>
    <p:sldLayoutId id="2147483732" r:id="rId51"/>
    <p:sldLayoutId id="2147483733" r:id="rId52"/>
    <p:sldLayoutId id="2147483734" r:id="rId53"/>
    <p:sldLayoutId id="2147483735" r:id="rId54"/>
    <p:sldLayoutId id="2147483736" r:id="rId55"/>
    <p:sldLayoutId id="2147483737" r:id="rId56"/>
    <p:sldLayoutId id="2147483738" r:id="rId57"/>
    <p:sldLayoutId id="2147483739" r:id="rId58"/>
    <p:sldLayoutId id="2147483740" r:id="rId59"/>
    <p:sldLayoutId id="2147483741" r:id="rId60"/>
    <p:sldLayoutId id="2147483742" r:id="rId61"/>
    <p:sldLayoutId id="2147483743" r:id="rId62"/>
    <p:sldLayoutId id="2147483744" r:id="rId63"/>
    <p:sldLayoutId id="2147483745" r:id="rId64"/>
    <p:sldLayoutId id="2147483746" r:id="rId65"/>
    <p:sldLayoutId id="2147483747" r:id="rId66"/>
    <p:sldLayoutId id="2147483748" r:id="rId67"/>
    <p:sldLayoutId id="2147483749" r:id="rId68"/>
    <p:sldLayoutId id="2147483750" r:id="rId69"/>
    <p:sldLayoutId id="2147483751" r:id="rId70"/>
    <p:sldLayoutId id="2147483752" r:id="rId71"/>
    <p:sldLayoutId id="2147483753" r:id="rId7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2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2" name="Google Shape;2162;g3008bb0980f_8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63" name="Google Shape;2163;g3008bb0980f_8_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64" name="Google Shape;2164;g3008bb0980f_8_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65" name="Google Shape;2165;g3008bb0980f_8_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66" name="Google Shape;2166;g3008bb0980f_8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8.png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eolia.com/en/veolia-group/veolia-2024-2027-strategic-program-green-up" TargetMode="Externa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gif"/><Relationship Id="rId5" Type="http://schemas.openxmlformats.org/officeDocument/2006/relationships/hyperlink" Target="https://www.veolia.com/en" TargetMode="Externa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0" name="Google Shape;2240;g30084195a1b_0_9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74167"/>
            <a:ext cx="12192005" cy="7102096"/>
          </a:xfrm>
          <a:prstGeom prst="rect">
            <a:avLst/>
          </a:prstGeom>
          <a:noFill/>
          <a:ln>
            <a:noFill/>
          </a:ln>
        </p:spPr>
      </p:pic>
      <p:sp>
        <p:nvSpPr>
          <p:cNvPr id="2241" name="Google Shape;2241;g30084195a1b_0_959"/>
          <p:cNvSpPr txBox="1"/>
          <p:nvPr/>
        </p:nvSpPr>
        <p:spPr>
          <a:xfrm>
            <a:off x="787587" y="5167260"/>
            <a:ext cx="56487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GB" sz="2900" b="1">
                <a:solidFill>
                  <a:srgbClr val="FFD618"/>
                </a:solidFill>
                <a:latin typeface="Arial Black"/>
                <a:ea typeface="Arial Black"/>
                <a:cs typeface="Arial Black"/>
                <a:sym typeface="Arial Black"/>
              </a:rPr>
              <a:t>Veolia Presentation</a:t>
            </a:r>
            <a:endParaRPr sz="2900" b="1" i="0" u="none" strike="noStrike" cap="none">
              <a:solidFill>
                <a:srgbClr val="FFD618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GB" sz="2900" b="1">
                <a:solidFill>
                  <a:srgbClr val="FFD618"/>
                </a:solidFill>
              </a:rPr>
              <a:t>Francois DEBERGH</a:t>
            </a:r>
            <a:endParaRPr sz="2900" b="1" i="0" u="none" strike="noStrike" cap="none">
              <a:solidFill>
                <a:srgbClr val="FFD61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6092">
            <a:alpha val="8627"/>
          </a:srgbClr>
        </a:solidFill>
        <a:effectLst/>
      </p:bgPr>
    </p:bg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Google Shape;2565;p77"/>
          <p:cNvSpPr/>
          <p:nvPr/>
        </p:nvSpPr>
        <p:spPr>
          <a:xfrm rot="10800000">
            <a:off x="144000" y="161998"/>
            <a:ext cx="6605392" cy="6543599"/>
          </a:xfrm>
          <a:custGeom>
            <a:avLst/>
            <a:gdLst/>
            <a:ahLst/>
            <a:cxnLst/>
            <a:rect l="l" t="t" r="r" b="b"/>
            <a:pathLst>
              <a:path w="6944592" h="6858000" extrusionOk="0">
                <a:moveTo>
                  <a:pt x="1075369" y="0"/>
                </a:moveTo>
                <a:lnTo>
                  <a:pt x="2398588" y="0"/>
                </a:lnTo>
                <a:lnTo>
                  <a:pt x="2281619" y="126372"/>
                </a:lnTo>
                <a:cubicBezTo>
                  <a:pt x="1769208" y="736064"/>
                  <a:pt x="1461406" y="1517837"/>
                  <a:pt x="1461406" y="2370544"/>
                </a:cubicBezTo>
                <a:cubicBezTo>
                  <a:pt x="1461406" y="4318215"/>
                  <a:pt x="3062525" y="5877450"/>
                  <a:pt x="5028298" y="5898039"/>
                </a:cubicBezTo>
                <a:lnTo>
                  <a:pt x="5078594" y="5898039"/>
                </a:lnTo>
                <a:cubicBezTo>
                  <a:pt x="5692898" y="5891605"/>
                  <a:pt x="6271591" y="5733706"/>
                  <a:pt x="6776940" y="5460575"/>
                </a:cubicBezTo>
                <a:lnTo>
                  <a:pt x="6944592" y="5359441"/>
                </a:lnTo>
                <a:lnTo>
                  <a:pt x="6944592" y="6858000"/>
                </a:lnTo>
                <a:lnTo>
                  <a:pt x="1801867" y="6858000"/>
                </a:lnTo>
                <a:lnTo>
                  <a:pt x="1655409" y="6733393"/>
                </a:lnTo>
                <a:cubicBezTo>
                  <a:pt x="638387" y="5825473"/>
                  <a:pt x="0" y="4515736"/>
                  <a:pt x="0" y="3059573"/>
                </a:cubicBezTo>
                <a:cubicBezTo>
                  <a:pt x="0" y="1945477"/>
                  <a:pt x="373544" y="917236"/>
                  <a:pt x="1004193" y="8896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6" name="Google Shape;2566;p77"/>
          <p:cNvSpPr/>
          <p:nvPr/>
        </p:nvSpPr>
        <p:spPr>
          <a:xfrm>
            <a:off x="144000" y="162000"/>
            <a:ext cx="11901696" cy="6543600"/>
          </a:xfrm>
          <a:prstGeom prst="round2DiagRect">
            <a:avLst>
              <a:gd name="adj1" fmla="val 0"/>
              <a:gd name="adj2" fmla="val 4830"/>
            </a:avLst>
          </a:prstGeom>
          <a:solidFill>
            <a:srgbClr val="244061">
              <a:alpha val="9803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24406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567" name="Google Shape;2567;p77"/>
          <p:cNvSpPr txBox="1">
            <a:spLocks noGrp="1"/>
          </p:cNvSpPr>
          <p:nvPr>
            <p:ph type="sldNum" idx="12"/>
          </p:nvPr>
        </p:nvSpPr>
        <p:spPr>
          <a:xfrm>
            <a:off x="-373084" y="6440733"/>
            <a:ext cx="770822" cy="16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GB" b="1">
                <a:solidFill>
                  <a:schemeClr val="lt1"/>
                </a:solidFill>
              </a:rPr>
              <a:t>16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568" name="Google Shape;2568;p77"/>
          <p:cNvSpPr txBox="1"/>
          <p:nvPr/>
        </p:nvSpPr>
        <p:spPr>
          <a:xfrm>
            <a:off x="397738" y="193023"/>
            <a:ext cx="11341740" cy="838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/>
          <a:p>
            <a:pPr marL="16932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11" b="1" i="0" u="none" strike="noStrike" cap="none">
                <a:solidFill>
                  <a:srgbClr val="17365D"/>
                </a:solidFill>
                <a:latin typeface="Arial Black"/>
                <a:ea typeface="Arial Black"/>
                <a:cs typeface="Arial Black"/>
                <a:sym typeface="Arial Black"/>
              </a:rPr>
              <a:t>Veolia in Bulgaria – </a:t>
            </a:r>
            <a:r>
              <a:rPr lang="en-GB" sz="2911" b="1" i="1" u="none" strike="noStrike" cap="none">
                <a:solidFill>
                  <a:srgbClr val="17365D"/>
                </a:solidFill>
                <a:latin typeface="Arial Black"/>
                <a:ea typeface="Arial Black"/>
                <a:cs typeface="Arial Black"/>
                <a:sym typeface="Arial Black"/>
              </a:rPr>
              <a:t>Our BUs</a:t>
            </a:r>
            <a:endParaRPr sz="2911" b="0" i="1" u="none" strike="noStrike" cap="none">
              <a:solidFill>
                <a:srgbClr val="17365D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569" name="Google Shape;2569;p77"/>
          <p:cNvSpPr/>
          <p:nvPr/>
        </p:nvSpPr>
        <p:spPr>
          <a:xfrm>
            <a:off x="655191" y="1136864"/>
            <a:ext cx="3326500" cy="5198086"/>
          </a:xfrm>
          <a:prstGeom prst="roundRect">
            <a:avLst>
              <a:gd name="adj" fmla="val 6036"/>
            </a:avLst>
          </a:prstGeom>
          <a:solidFill>
            <a:schemeClr val="lt1">
              <a:alpha val="51764"/>
            </a:schemeClr>
          </a:solidFill>
          <a:ln w="9525" cap="flat" cmpd="sng">
            <a:solidFill>
              <a:srgbClr val="0F243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49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0" name="Google Shape;2570;p77"/>
          <p:cNvSpPr/>
          <p:nvPr/>
        </p:nvSpPr>
        <p:spPr>
          <a:xfrm>
            <a:off x="798653" y="1136862"/>
            <a:ext cx="28915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EC7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rgbClr val="00AEC7"/>
                </a:solidFill>
                <a:latin typeface="Arial"/>
                <a:ea typeface="Arial"/>
                <a:cs typeface="Arial"/>
                <a:sym typeface="Arial"/>
              </a:rPr>
              <a:t>ACCESS TO WATER &amp; </a:t>
            </a:r>
            <a:endParaRPr sz="1800" b="1" i="0" u="none" strike="noStrike" cap="none">
              <a:solidFill>
                <a:srgbClr val="00AEC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EC7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rgbClr val="00AEC7"/>
                </a:solidFill>
                <a:latin typeface="Arial"/>
                <a:ea typeface="Arial"/>
                <a:cs typeface="Arial"/>
                <a:sym typeface="Arial"/>
              </a:rPr>
              <a:t>SANITATION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1" name="Google Shape;2571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25570" y="1873429"/>
            <a:ext cx="505606" cy="531255"/>
          </a:xfrm>
          <a:prstGeom prst="rect">
            <a:avLst/>
          </a:prstGeom>
          <a:noFill/>
          <a:ln>
            <a:noFill/>
          </a:ln>
        </p:spPr>
      </p:pic>
      <p:sp>
        <p:nvSpPr>
          <p:cNvPr id="2572" name="Google Shape;2572;p77"/>
          <p:cNvSpPr/>
          <p:nvPr/>
        </p:nvSpPr>
        <p:spPr>
          <a:xfrm>
            <a:off x="682905" y="2518109"/>
            <a:ext cx="3298786" cy="2785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984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EC7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rgbClr val="00AEC7"/>
                </a:solidFill>
                <a:latin typeface="Arial"/>
                <a:ea typeface="Arial"/>
                <a:cs typeface="Arial"/>
                <a:sym typeface="Arial"/>
              </a:rPr>
              <a:t>Sofiyska Voda</a:t>
            </a:r>
            <a:endParaRPr/>
          </a:p>
          <a:p>
            <a:pPr marL="6984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984" marR="0" lvl="0" indent="0" algn="ctr" rtl="0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600" b="0" i="0" u="none" strike="noStrike" cap="none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Sofia water concession</a:t>
            </a:r>
            <a:endParaRPr sz="1600" b="0" i="0" u="none" strike="noStrike" cap="none">
              <a:solidFill>
                <a:srgbClr val="24406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984" marR="0" lvl="0" indent="0" algn="ctr" rtl="0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>
                <a:srgbClr val="244061"/>
              </a:buClr>
              <a:buSzPts val="1600"/>
              <a:buFont typeface="Arial"/>
              <a:buNone/>
            </a:pPr>
            <a:r>
              <a:rPr lang="en-GB" sz="1600" b="0" i="0" u="none" strike="noStrike" cap="none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Full water cycle management </a:t>
            </a:r>
            <a:endParaRPr sz="1600" b="0" i="0" u="none" strike="noStrike" cap="none">
              <a:solidFill>
                <a:srgbClr val="24406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984" marR="0" lvl="0" indent="0" algn="ctr" rtl="0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>
                <a:srgbClr val="244061"/>
              </a:buClr>
              <a:buSzPts val="1600"/>
              <a:buFont typeface="Arial"/>
              <a:buNone/>
            </a:pPr>
            <a:r>
              <a:rPr lang="en-GB" sz="1600" b="0" i="0" u="none" strike="noStrike" cap="none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for </a:t>
            </a:r>
            <a:r>
              <a:rPr lang="en-GB" sz="1600" b="1" i="0" u="none" strike="noStrike" cap="none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1,5 M </a:t>
            </a:r>
            <a:r>
              <a:rPr lang="en-GB" sz="1600" b="0" i="0" u="none" strike="noStrike" cap="none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inhabitants</a:t>
            </a:r>
            <a:endParaRPr sz="1600" b="0" i="0" u="none" strike="noStrike" cap="none">
              <a:solidFill>
                <a:srgbClr val="24406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984" marR="0" lvl="0" indent="0" algn="ctr" rtl="0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24406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984" marR="0" lvl="0" indent="0" algn="ctr" rtl="0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>
                <a:srgbClr val="244061"/>
              </a:buClr>
              <a:buSzPts val="1600"/>
              <a:buFont typeface="Arial"/>
              <a:buNone/>
            </a:pPr>
            <a:r>
              <a:rPr lang="en-GB" sz="1600" b="1" i="0" u="none" strike="noStrike" cap="none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4 DWTP &amp; 2 WWTP</a:t>
            </a:r>
            <a:endParaRPr sz="1600" b="1" i="0" u="none" strike="noStrike" cap="none">
              <a:solidFill>
                <a:srgbClr val="24406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984" marR="0" lvl="0" indent="0" algn="ctr" rtl="0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>
                <a:srgbClr val="244061"/>
              </a:buClr>
              <a:buSzPts val="1600"/>
              <a:buFont typeface="Arial"/>
              <a:buNone/>
            </a:pPr>
            <a:r>
              <a:rPr lang="en-GB" sz="1600" b="0" i="0" u="none" strike="noStrike" cap="none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Distribution water network: </a:t>
            </a:r>
            <a:endParaRPr/>
          </a:p>
          <a:p>
            <a:pPr marL="6984" marR="0" lvl="0" indent="0" algn="ctr" rtl="0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>
                <a:srgbClr val="244061"/>
              </a:buClr>
              <a:buSzPts val="1600"/>
              <a:buFont typeface="Arial"/>
              <a:buNone/>
            </a:pPr>
            <a:r>
              <a:rPr lang="en-GB" sz="1600" b="1" i="0" u="none" strike="noStrike" cap="none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3,702 km</a:t>
            </a:r>
            <a:endParaRPr sz="1600" b="1" i="0" u="none" strike="noStrike" cap="none">
              <a:solidFill>
                <a:srgbClr val="24406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984" marR="0" lvl="0" indent="0" algn="ctr" rtl="0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>
                <a:srgbClr val="244061"/>
              </a:buClr>
              <a:buSzPts val="1600"/>
              <a:buFont typeface="Arial"/>
              <a:buNone/>
            </a:pPr>
            <a:r>
              <a:rPr lang="en-GB" sz="1600" b="0" i="0" u="none" strike="noStrike" cap="none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Sewerage network: </a:t>
            </a:r>
            <a:r>
              <a:rPr lang="en-GB" sz="1600" b="1" i="0" u="none" strike="noStrike" cap="none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1,768 km</a:t>
            </a:r>
            <a:endParaRPr sz="1600" b="1" i="0" u="none" strike="noStrike" cap="none">
              <a:solidFill>
                <a:srgbClr val="24406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984" marR="0" lvl="0" indent="0" algn="ctr" rtl="0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>
                <a:srgbClr val="244061"/>
              </a:buClr>
              <a:buSzPts val="1600"/>
              <a:buFont typeface="Arial"/>
              <a:buNone/>
            </a:pPr>
            <a:r>
              <a:rPr lang="en-GB" sz="1600" b="0" i="0" u="none" strike="noStrike" cap="none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Green energy: </a:t>
            </a:r>
            <a:r>
              <a:rPr lang="en-GB" sz="1600" b="1" i="0" u="none" strike="noStrike" cap="none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23,4 GWh/year</a:t>
            </a:r>
            <a:endParaRPr sz="1600" b="1" i="0" u="none" strike="noStrike" cap="none">
              <a:solidFill>
                <a:srgbClr val="24406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984" marR="0" lvl="0" indent="0" algn="ctr" rtl="0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>
                <a:srgbClr val="244061"/>
              </a:buClr>
              <a:buSzPts val="1600"/>
              <a:buFont typeface="Arial"/>
              <a:buNone/>
            </a:pPr>
            <a:r>
              <a:rPr lang="en-GB" sz="1600" b="0" i="0" u="none" strike="noStrike" cap="none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Water Network Efficiency: </a:t>
            </a:r>
            <a:r>
              <a:rPr lang="en-GB" sz="1600" b="1" i="0" u="none" strike="noStrike" cap="none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70%</a:t>
            </a:r>
            <a:endParaRPr sz="1600" b="1" i="0" u="none" strike="noStrike" cap="none">
              <a:solidFill>
                <a:srgbClr val="24406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3" name="Google Shape;2573;p77"/>
          <p:cNvSpPr/>
          <p:nvPr/>
        </p:nvSpPr>
        <p:spPr>
          <a:xfrm>
            <a:off x="4416890" y="1136864"/>
            <a:ext cx="3326500" cy="5198086"/>
          </a:xfrm>
          <a:prstGeom prst="roundRect">
            <a:avLst>
              <a:gd name="adj" fmla="val 6036"/>
            </a:avLst>
          </a:prstGeom>
          <a:solidFill>
            <a:schemeClr val="lt1">
              <a:alpha val="51764"/>
            </a:schemeClr>
          </a:solidFill>
          <a:ln w="9525" cap="flat" cmpd="sng">
            <a:solidFill>
              <a:srgbClr val="0F243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49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4" name="Google Shape;2574;p77"/>
          <p:cNvSpPr/>
          <p:nvPr/>
        </p:nvSpPr>
        <p:spPr>
          <a:xfrm>
            <a:off x="4444604" y="2518109"/>
            <a:ext cx="3298786" cy="2785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62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0" u="none" strike="noStrike" cap="none">
                <a:solidFill>
                  <a:srgbClr val="FFD616"/>
                </a:solidFill>
                <a:latin typeface="Arial"/>
                <a:ea typeface="Arial"/>
                <a:cs typeface="Arial"/>
                <a:sym typeface="Arial"/>
              </a:rPr>
              <a:t>Varna District Heating</a:t>
            </a:r>
            <a:endParaRPr/>
          </a:p>
          <a:p>
            <a:pPr marL="762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rgbClr val="FFD61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620" marR="0" lvl="0" indent="0" algn="ctr" rtl="0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None/>
            </a:pPr>
            <a:r>
              <a:rPr lang="en-GB" sz="1600" b="0" i="0" u="none" strike="noStrike" cap="none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District heating services including </a:t>
            </a:r>
            <a:endParaRPr/>
          </a:p>
          <a:p>
            <a:pPr marL="7620" marR="0" lvl="0" indent="0" algn="ctr" rtl="0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None/>
            </a:pPr>
            <a:r>
              <a:rPr lang="en-GB" sz="1600" b="0" i="0" u="none" strike="noStrike" cap="none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Cogeneration of electricity</a:t>
            </a:r>
            <a:endParaRPr/>
          </a:p>
          <a:p>
            <a:pPr marL="7620" marR="0" lvl="0" indent="0" algn="ctr" rtl="0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24406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984" marR="0" lvl="0" indent="0" algn="ctr" rtl="0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84 MWhth </a:t>
            </a:r>
            <a:r>
              <a:rPr lang="en-GB" sz="1600" b="0" i="0" u="none" strike="noStrike" cap="none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Thermal energy </a:t>
            </a:r>
            <a:endParaRPr/>
          </a:p>
          <a:p>
            <a:pPr marL="6984" marR="0" lvl="0" indent="0" algn="ctr" rtl="0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67 MWhel </a:t>
            </a:r>
            <a:r>
              <a:rPr lang="en-GB" sz="1600" b="0" i="0" u="none" strike="noStrike" cap="none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Electricity (cogeneration)</a:t>
            </a:r>
            <a:endParaRPr/>
          </a:p>
          <a:p>
            <a:pPr marL="6984" marR="0" lvl="0" indent="0" algn="ctr" rtl="0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36 km </a:t>
            </a:r>
            <a:r>
              <a:rPr lang="en-GB" sz="1600" b="0" i="0" u="none" strike="noStrike" cap="none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of DH network</a:t>
            </a:r>
            <a:endParaRPr sz="1600" b="0" i="0" u="none" strike="noStrike" cap="none">
              <a:solidFill>
                <a:srgbClr val="24406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5" name="Google Shape;2575;p77"/>
          <p:cNvSpPr/>
          <p:nvPr/>
        </p:nvSpPr>
        <p:spPr>
          <a:xfrm>
            <a:off x="8173496" y="1136864"/>
            <a:ext cx="3326500" cy="2767019"/>
          </a:xfrm>
          <a:prstGeom prst="roundRect">
            <a:avLst>
              <a:gd name="adj" fmla="val 6036"/>
            </a:avLst>
          </a:prstGeom>
          <a:solidFill>
            <a:schemeClr val="lt1">
              <a:alpha val="51764"/>
            </a:schemeClr>
          </a:solidFill>
          <a:ln w="9525" cap="flat" cmpd="sng">
            <a:solidFill>
              <a:srgbClr val="0F243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49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6" name="Google Shape;2576;p77"/>
          <p:cNvSpPr/>
          <p:nvPr/>
        </p:nvSpPr>
        <p:spPr>
          <a:xfrm>
            <a:off x="8201210" y="2592261"/>
            <a:ext cx="3153555" cy="1253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62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Veolia Energy Solutions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620" marR="0" lvl="0" indent="0" algn="ctr" rtl="0">
              <a:lnSpc>
                <a:spcPct val="100000"/>
              </a:lnSpc>
              <a:spcBef>
                <a:spcPts val="725"/>
              </a:spcBef>
              <a:spcAft>
                <a:spcPts val="0"/>
              </a:spcAft>
              <a:buNone/>
            </a:pPr>
            <a:r>
              <a:rPr lang="en-GB" sz="1600" b="0" i="0" u="none" strike="noStrike" cap="none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On site services to industrials and building energy services (BES)</a:t>
            </a:r>
            <a:endParaRPr sz="1600" b="0" i="0" u="none" strike="noStrike" cap="none">
              <a:solidFill>
                <a:srgbClr val="24406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7" name="Google Shape;2577;p77"/>
          <p:cNvSpPr/>
          <p:nvPr/>
        </p:nvSpPr>
        <p:spPr>
          <a:xfrm>
            <a:off x="4402763" y="1166408"/>
            <a:ext cx="3354753" cy="471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rgbClr val="FFD616"/>
                </a:solidFill>
                <a:latin typeface="Arial"/>
                <a:ea typeface="Arial"/>
                <a:cs typeface="Arial"/>
                <a:sym typeface="Arial"/>
              </a:rPr>
              <a:t>LOCAL LOOPS OF</a:t>
            </a:r>
            <a:endParaRPr/>
          </a:p>
          <a:p>
            <a: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rgbClr val="FFD616"/>
                </a:solidFill>
                <a:latin typeface="Arial"/>
                <a:ea typeface="Arial"/>
                <a:cs typeface="Arial"/>
                <a:sym typeface="Arial"/>
              </a:rPr>
              <a:t> ENERGY</a:t>
            </a:r>
            <a:endParaRPr sz="1600" b="1" i="0" u="none" strike="noStrike" cap="none">
              <a:solidFill>
                <a:srgbClr val="FFD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8" name="Google Shape;2578;p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60277" y="1873429"/>
            <a:ext cx="513201" cy="531255"/>
          </a:xfrm>
          <a:prstGeom prst="rect">
            <a:avLst/>
          </a:prstGeom>
          <a:noFill/>
          <a:ln>
            <a:noFill/>
          </a:ln>
        </p:spPr>
      </p:pic>
      <p:sp>
        <p:nvSpPr>
          <p:cNvPr id="2579" name="Google Shape;2579;p77"/>
          <p:cNvSpPr/>
          <p:nvPr/>
        </p:nvSpPr>
        <p:spPr>
          <a:xfrm>
            <a:off x="9127101" y="1196547"/>
            <a:ext cx="1741625" cy="427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BES &amp; OSS</a:t>
            </a:r>
            <a:endParaRPr sz="16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80" name="Google Shape;2580;p7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36696" y="1808167"/>
            <a:ext cx="1232240" cy="472008"/>
          </a:xfrm>
          <a:prstGeom prst="rect">
            <a:avLst/>
          </a:prstGeom>
          <a:noFill/>
          <a:ln>
            <a:noFill/>
          </a:ln>
        </p:spPr>
      </p:pic>
      <p:sp>
        <p:nvSpPr>
          <p:cNvPr id="2581" name="Google Shape;2581;p77"/>
          <p:cNvSpPr/>
          <p:nvPr/>
        </p:nvSpPr>
        <p:spPr>
          <a:xfrm>
            <a:off x="8201210" y="4215969"/>
            <a:ext cx="3326500" cy="2118982"/>
          </a:xfrm>
          <a:prstGeom prst="roundRect">
            <a:avLst>
              <a:gd name="adj" fmla="val 6036"/>
            </a:avLst>
          </a:prstGeom>
          <a:solidFill>
            <a:schemeClr val="lt1">
              <a:alpha val="51764"/>
            </a:schemeClr>
          </a:solidFill>
          <a:ln w="9525" cap="flat" cmpd="sng">
            <a:solidFill>
              <a:srgbClr val="0F243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49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2" name="Google Shape;2582;p77"/>
          <p:cNvSpPr/>
          <p:nvPr/>
        </p:nvSpPr>
        <p:spPr>
          <a:xfrm>
            <a:off x="8912506" y="4240967"/>
            <a:ext cx="2048719" cy="294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2698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BF0D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rgbClr val="97BF0D"/>
                </a:solidFill>
                <a:latin typeface="Arial"/>
                <a:ea typeface="Arial"/>
                <a:cs typeface="Arial"/>
                <a:sym typeface="Arial"/>
              </a:rPr>
              <a:t>SOLID WASTE</a:t>
            </a:r>
            <a:endParaRPr sz="1800" b="1" i="0" u="none" strike="noStrike" cap="none">
              <a:solidFill>
                <a:srgbClr val="97BF0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3" name="Google Shape;2583;p77"/>
          <p:cNvSpPr/>
          <p:nvPr/>
        </p:nvSpPr>
        <p:spPr>
          <a:xfrm flipH="1">
            <a:off x="9655747" y="4758897"/>
            <a:ext cx="579564" cy="557151"/>
          </a:xfrm>
          <a:custGeom>
            <a:avLst/>
            <a:gdLst/>
            <a:ahLst/>
            <a:cxnLst/>
            <a:rect l="l" t="t" r="r" b="b"/>
            <a:pathLst>
              <a:path w="252" h="250" extrusionOk="0">
                <a:moveTo>
                  <a:pt x="46" y="147"/>
                </a:moveTo>
                <a:cubicBezTo>
                  <a:pt x="23" y="145"/>
                  <a:pt x="23" y="145"/>
                  <a:pt x="23" y="145"/>
                </a:cubicBezTo>
                <a:cubicBezTo>
                  <a:pt x="11" y="168"/>
                  <a:pt x="11" y="168"/>
                  <a:pt x="11" y="168"/>
                </a:cubicBezTo>
                <a:cubicBezTo>
                  <a:pt x="0" y="140"/>
                  <a:pt x="0" y="111"/>
                  <a:pt x="10" y="82"/>
                </a:cubicBezTo>
                <a:cubicBezTo>
                  <a:pt x="19" y="53"/>
                  <a:pt x="38" y="31"/>
                  <a:pt x="65" y="15"/>
                </a:cubicBezTo>
                <a:cubicBezTo>
                  <a:pt x="79" y="7"/>
                  <a:pt x="95" y="2"/>
                  <a:pt x="111" y="0"/>
                </a:cubicBezTo>
                <a:cubicBezTo>
                  <a:pt x="130" y="20"/>
                  <a:pt x="130" y="20"/>
                  <a:pt x="130" y="20"/>
                </a:cubicBezTo>
                <a:cubicBezTo>
                  <a:pt x="108" y="40"/>
                  <a:pt x="108" y="40"/>
                  <a:pt x="108" y="40"/>
                </a:cubicBezTo>
                <a:cubicBezTo>
                  <a:pt x="89" y="45"/>
                  <a:pt x="74" y="55"/>
                  <a:pt x="61" y="70"/>
                </a:cubicBezTo>
                <a:cubicBezTo>
                  <a:pt x="49" y="85"/>
                  <a:pt x="43" y="103"/>
                  <a:pt x="43" y="123"/>
                </a:cubicBezTo>
                <a:cubicBezTo>
                  <a:pt x="43" y="131"/>
                  <a:pt x="44" y="139"/>
                  <a:pt x="46" y="147"/>
                </a:cubicBezTo>
                <a:close/>
                <a:moveTo>
                  <a:pt x="189" y="180"/>
                </a:moveTo>
                <a:cubicBezTo>
                  <a:pt x="198" y="201"/>
                  <a:pt x="198" y="201"/>
                  <a:pt x="198" y="201"/>
                </a:cubicBezTo>
                <a:cubicBezTo>
                  <a:pt x="224" y="200"/>
                  <a:pt x="224" y="200"/>
                  <a:pt x="224" y="200"/>
                </a:cubicBezTo>
                <a:cubicBezTo>
                  <a:pt x="214" y="212"/>
                  <a:pt x="202" y="222"/>
                  <a:pt x="189" y="230"/>
                </a:cubicBezTo>
                <a:cubicBezTo>
                  <a:pt x="162" y="246"/>
                  <a:pt x="133" y="250"/>
                  <a:pt x="102" y="244"/>
                </a:cubicBezTo>
                <a:cubicBezTo>
                  <a:pt x="72" y="238"/>
                  <a:pt x="47" y="223"/>
                  <a:pt x="28" y="198"/>
                </a:cubicBezTo>
                <a:cubicBezTo>
                  <a:pt x="36" y="171"/>
                  <a:pt x="36" y="171"/>
                  <a:pt x="36" y="171"/>
                </a:cubicBezTo>
                <a:cubicBezTo>
                  <a:pt x="65" y="180"/>
                  <a:pt x="65" y="180"/>
                  <a:pt x="65" y="180"/>
                </a:cubicBezTo>
                <a:cubicBezTo>
                  <a:pt x="82" y="198"/>
                  <a:pt x="102" y="207"/>
                  <a:pt x="127" y="207"/>
                </a:cubicBezTo>
                <a:cubicBezTo>
                  <a:pt x="151" y="207"/>
                  <a:pt x="172" y="198"/>
                  <a:pt x="189" y="180"/>
                </a:cubicBezTo>
                <a:close/>
                <a:moveTo>
                  <a:pt x="146" y="40"/>
                </a:moveTo>
                <a:cubicBezTo>
                  <a:pt x="159" y="21"/>
                  <a:pt x="159" y="21"/>
                  <a:pt x="159" y="21"/>
                </a:cubicBezTo>
                <a:cubicBezTo>
                  <a:pt x="145" y="0"/>
                  <a:pt x="145" y="0"/>
                  <a:pt x="145" y="0"/>
                </a:cubicBezTo>
                <a:cubicBezTo>
                  <a:pt x="163" y="3"/>
                  <a:pt x="180" y="9"/>
                  <a:pt x="196" y="20"/>
                </a:cubicBezTo>
                <a:cubicBezTo>
                  <a:pt x="212" y="30"/>
                  <a:pt x="225" y="44"/>
                  <a:pt x="234" y="61"/>
                </a:cubicBezTo>
                <a:cubicBezTo>
                  <a:pt x="244" y="78"/>
                  <a:pt x="250" y="96"/>
                  <a:pt x="251" y="115"/>
                </a:cubicBezTo>
                <a:cubicBezTo>
                  <a:pt x="252" y="135"/>
                  <a:pt x="249" y="153"/>
                  <a:pt x="242" y="170"/>
                </a:cubicBezTo>
                <a:cubicBezTo>
                  <a:pt x="214" y="177"/>
                  <a:pt x="214" y="177"/>
                  <a:pt x="214" y="177"/>
                </a:cubicBezTo>
                <a:cubicBezTo>
                  <a:pt x="208" y="147"/>
                  <a:pt x="208" y="147"/>
                  <a:pt x="208" y="147"/>
                </a:cubicBezTo>
                <a:cubicBezTo>
                  <a:pt x="210" y="140"/>
                  <a:pt x="211" y="132"/>
                  <a:pt x="211" y="123"/>
                </a:cubicBezTo>
                <a:cubicBezTo>
                  <a:pt x="211" y="103"/>
                  <a:pt x="205" y="85"/>
                  <a:pt x="192" y="70"/>
                </a:cubicBezTo>
                <a:cubicBezTo>
                  <a:pt x="180" y="55"/>
                  <a:pt x="164" y="45"/>
                  <a:pt x="146" y="40"/>
                </a:cubicBezTo>
                <a:close/>
              </a:path>
            </a:pathLst>
          </a:custGeom>
          <a:solidFill>
            <a:srgbClr val="97BF0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4" name="Google Shape;2584;p77"/>
          <p:cNvSpPr/>
          <p:nvPr/>
        </p:nvSpPr>
        <p:spPr>
          <a:xfrm>
            <a:off x="8354894" y="5456167"/>
            <a:ext cx="3181269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1600"/>
              <a:buFont typeface="Arial"/>
              <a:buNone/>
            </a:pPr>
            <a:r>
              <a:rPr lang="en-GB" sz="1600" b="0" i="0" u="none" strike="noStrike" cap="none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Development capabilities in Waste to Energy &amp; recycling activities </a:t>
            </a:r>
            <a:endParaRPr sz="1100" b="0" i="0" u="none" strike="noStrike" cap="none">
              <a:solidFill>
                <a:srgbClr val="24406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3" name="Google Shape;2763;g3008bb0980f_8_75"/>
          <p:cNvSpPr/>
          <p:nvPr/>
        </p:nvSpPr>
        <p:spPr>
          <a:xfrm>
            <a:off x="5154663" y="0"/>
            <a:ext cx="7037337" cy="6858000"/>
          </a:xfrm>
          <a:custGeom>
            <a:avLst/>
            <a:gdLst/>
            <a:ahLst/>
            <a:cxnLst/>
            <a:rect l="l" t="t" r="r" b="b"/>
            <a:pathLst>
              <a:path w="6944592" h="6858000" extrusionOk="0">
                <a:moveTo>
                  <a:pt x="1075369" y="0"/>
                </a:moveTo>
                <a:lnTo>
                  <a:pt x="2398588" y="0"/>
                </a:lnTo>
                <a:lnTo>
                  <a:pt x="2281619" y="126372"/>
                </a:lnTo>
                <a:cubicBezTo>
                  <a:pt x="1769208" y="736064"/>
                  <a:pt x="1461406" y="1517837"/>
                  <a:pt x="1461406" y="2370544"/>
                </a:cubicBezTo>
                <a:cubicBezTo>
                  <a:pt x="1461406" y="4318215"/>
                  <a:pt x="3062525" y="5877450"/>
                  <a:pt x="5028298" y="5898039"/>
                </a:cubicBezTo>
                <a:lnTo>
                  <a:pt x="5078594" y="5898039"/>
                </a:lnTo>
                <a:cubicBezTo>
                  <a:pt x="5692898" y="5891605"/>
                  <a:pt x="6271591" y="5733706"/>
                  <a:pt x="6776940" y="5460575"/>
                </a:cubicBezTo>
                <a:lnTo>
                  <a:pt x="6944592" y="5359441"/>
                </a:lnTo>
                <a:lnTo>
                  <a:pt x="6944592" y="6858000"/>
                </a:lnTo>
                <a:lnTo>
                  <a:pt x="1801867" y="6858000"/>
                </a:lnTo>
                <a:lnTo>
                  <a:pt x="1655409" y="6733393"/>
                </a:lnTo>
                <a:cubicBezTo>
                  <a:pt x="638387" y="5825473"/>
                  <a:pt x="0" y="4515736"/>
                  <a:pt x="0" y="3059573"/>
                </a:cubicBezTo>
                <a:cubicBezTo>
                  <a:pt x="0" y="1945477"/>
                  <a:pt x="373544" y="917236"/>
                  <a:pt x="1004193" y="88962"/>
                </a:cubicBezTo>
                <a:close/>
              </a:path>
            </a:pathLst>
          </a:custGeom>
          <a:solidFill>
            <a:schemeClr val="lt1">
              <a:alpha val="45882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4" name="Google Shape;2764;g3008bb0980f_8_75"/>
          <p:cNvSpPr/>
          <p:nvPr/>
        </p:nvSpPr>
        <p:spPr>
          <a:xfrm>
            <a:off x="2986821" y="5463784"/>
            <a:ext cx="6096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 dirty="0">
                <a:solidFill>
                  <a:srgbClr val="44546A"/>
                </a:solidFill>
                <a:latin typeface="Arial Black"/>
                <a:ea typeface="Arial Black"/>
                <a:cs typeface="Arial Black"/>
                <a:sym typeface="Arial Black"/>
              </a:rPr>
              <a:t>www.sofiyskavoda.bg</a:t>
            </a:r>
            <a:endParaRPr sz="1800" b="0" i="0" u="none" strike="noStrike" cap="none" dirty="0">
              <a:solidFill>
                <a:srgbClr val="44546A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 dirty="0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www.veolia.bg</a:t>
            </a:r>
            <a:endParaRPr sz="1800" b="0" i="0" u="none" strike="noStrike" cap="none" dirty="0">
              <a:solidFill>
                <a:srgbClr val="FF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7" name="Google Shape;2267;g300313b26de_0_10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1034" r="20140" b="7445"/>
          <a:stretch/>
        </p:blipFill>
        <p:spPr>
          <a:xfrm>
            <a:off x="-1867" y="-64867"/>
            <a:ext cx="12192005" cy="6922866"/>
          </a:xfrm>
          <a:prstGeom prst="rect">
            <a:avLst/>
          </a:prstGeom>
          <a:noFill/>
          <a:ln>
            <a:noFill/>
          </a:ln>
        </p:spPr>
      </p:pic>
      <p:sp>
        <p:nvSpPr>
          <p:cNvPr id="2268" name="Google Shape;2268;g300313b26de_0_109"/>
          <p:cNvSpPr txBox="1">
            <a:spLocks noGrp="1"/>
          </p:cNvSpPr>
          <p:nvPr>
            <p:ph type="sldNum" idx="12"/>
          </p:nvPr>
        </p:nvSpPr>
        <p:spPr>
          <a:xfrm>
            <a:off x="11" y="6333189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  <p:pic>
        <p:nvPicPr>
          <p:cNvPr id="2269" name="Google Shape;2269;g300313b26de_0_1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61487" y="5970876"/>
            <a:ext cx="1519392" cy="578240"/>
          </a:xfrm>
          <a:prstGeom prst="rect">
            <a:avLst/>
          </a:prstGeom>
          <a:noFill/>
          <a:ln>
            <a:noFill/>
          </a:ln>
        </p:spPr>
      </p:pic>
      <p:sp>
        <p:nvSpPr>
          <p:cNvPr id="2270" name="Google Shape;2270;g300313b26de_0_109"/>
          <p:cNvSpPr/>
          <p:nvPr/>
        </p:nvSpPr>
        <p:spPr>
          <a:xfrm rot="5824004">
            <a:off x="355268" y="1272571"/>
            <a:ext cx="4991564" cy="6228861"/>
          </a:xfrm>
          <a:custGeom>
            <a:avLst/>
            <a:gdLst/>
            <a:ahLst/>
            <a:cxnLst/>
            <a:rect l="l" t="t" r="r" b="b"/>
            <a:pathLst>
              <a:path w="5458563" h="6811618" extrusionOk="0">
                <a:moveTo>
                  <a:pt x="5300231" y="71459"/>
                </a:moveTo>
                <a:lnTo>
                  <a:pt x="5458563" y="1348535"/>
                </a:lnTo>
                <a:lnTo>
                  <a:pt x="5344661" y="1288038"/>
                </a:lnTo>
                <a:cubicBezTo>
                  <a:pt x="3868761" y="597737"/>
                  <a:pt x="2080291" y="1123894"/>
                  <a:pt x="1226055" y="2553206"/>
                </a:cubicBezTo>
                <a:cubicBezTo>
                  <a:pt x="428796" y="3887172"/>
                  <a:pt x="709896" y="5565259"/>
                  <a:pt x="1813564" y="6574112"/>
                </a:cubicBezTo>
                <a:lnTo>
                  <a:pt x="1907992" y="6652071"/>
                </a:lnTo>
                <a:lnTo>
                  <a:pt x="621111" y="6811618"/>
                </a:lnTo>
                <a:lnTo>
                  <a:pt x="526148" y="6641958"/>
                </a:lnTo>
                <a:cubicBezTo>
                  <a:pt x="-187669" y="5291042"/>
                  <a:pt x="-199781" y="3611088"/>
                  <a:pt x="641327" y="2203751"/>
                </a:cubicBezTo>
                <a:cubicBezTo>
                  <a:pt x="1602643" y="595264"/>
                  <a:pt x="3405354" y="-200317"/>
                  <a:pt x="5151360" y="4316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69411"/>
                </a:srgbClr>
              </a:gs>
              <a:gs pos="35000">
                <a:srgbClr val="FFFFFF">
                  <a:alpha val="69411"/>
                </a:srgbClr>
              </a:gs>
              <a:gs pos="68000">
                <a:srgbClr val="F4F6FB">
                  <a:alpha val="29411"/>
                </a:srgbClr>
              </a:gs>
              <a:gs pos="100000">
                <a:srgbClr val="F4F6FB">
                  <a:alpha val="29411"/>
                </a:srgbClr>
              </a:gs>
            </a:gsLst>
            <a:lin ang="1980142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1" name="Google Shape;2271;g300313b26de_0_109"/>
          <p:cNvSpPr txBox="1">
            <a:spLocks noGrp="1"/>
          </p:cNvSpPr>
          <p:nvPr>
            <p:ph type="sldNum" idx="12"/>
          </p:nvPr>
        </p:nvSpPr>
        <p:spPr>
          <a:xfrm>
            <a:off x="11" y="6333189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GB">
                <a:solidFill>
                  <a:schemeClr val="lt1"/>
                </a:solidFill>
              </a:rPr>
              <a:t>2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2272" name="Google Shape;2272;g300313b26de_0_109"/>
          <p:cNvSpPr txBox="1"/>
          <p:nvPr/>
        </p:nvSpPr>
        <p:spPr>
          <a:xfrm>
            <a:off x="384258" y="5528314"/>
            <a:ext cx="7418100" cy="13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Veolia Group Essentials</a:t>
            </a:r>
            <a:endParaRPr sz="4800" b="0" i="0" u="none" strike="noStrike" cap="none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7" name="Google Shape;2277;g300313b26de_0_1303"/>
          <p:cNvPicPr preferRelativeResize="0"/>
          <p:nvPr/>
        </p:nvPicPr>
        <p:blipFill rotWithShape="1">
          <a:blip r:embed="rId3">
            <a:alphaModFix amt="28000"/>
          </a:blip>
          <a:srcRect/>
          <a:stretch/>
        </p:blipFill>
        <p:spPr>
          <a:xfrm>
            <a:off x="87300" y="34400"/>
            <a:ext cx="12017398" cy="6789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8" name="Google Shape;2278;g300313b26de_0_1303"/>
          <p:cNvSpPr txBox="1">
            <a:spLocks noGrp="1"/>
          </p:cNvSpPr>
          <p:nvPr>
            <p:ph type="sldNum" idx="12"/>
          </p:nvPr>
        </p:nvSpPr>
        <p:spPr>
          <a:xfrm>
            <a:off x="11" y="6333189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  <p:sp>
        <p:nvSpPr>
          <p:cNvPr id="2279" name="Google Shape;2279;g300313b26de_0_1303"/>
          <p:cNvSpPr txBox="1"/>
          <p:nvPr/>
        </p:nvSpPr>
        <p:spPr>
          <a:xfrm>
            <a:off x="309933" y="340800"/>
            <a:ext cx="4633500" cy="21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GB" sz="2400" b="0" i="0" u="none" strike="noStrike" cap="none">
                <a:solidFill>
                  <a:srgbClr val="05C3DD"/>
                </a:solidFill>
                <a:latin typeface="Arial Black"/>
                <a:ea typeface="Arial Black"/>
                <a:cs typeface="Arial Black"/>
                <a:sym typeface="Arial Black"/>
              </a:rPr>
              <a:t>A WORLD LEADER </a:t>
            </a:r>
            <a:br>
              <a:rPr lang="en-GB" sz="2400" b="0" i="0" u="none" strike="noStrike" cap="none">
                <a:solidFill>
                  <a:srgbClr val="05C3DD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GB" sz="2400" b="0" i="0" u="none" strike="noStrike" cap="none">
                <a:solidFill>
                  <a:srgbClr val="05C3DD"/>
                </a:solidFill>
                <a:latin typeface="Arial Black"/>
                <a:ea typeface="Arial Black"/>
                <a:cs typeface="Arial Black"/>
                <a:sym typeface="Arial Black"/>
              </a:rPr>
              <a:t>A STRONG GEOGRAPHICAL PRESENCE</a:t>
            </a:r>
            <a:endParaRPr sz="2700" b="0" i="0" u="none" strike="noStrike" cap="none" baseline="30000">
              <a:solidFill>
                <a:srgbClr val="05C3DD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2280" name="Google Shape;2280;g300313b26de_0_1303"/>
          <p:cNvGrpSpPr/>
          <p:nvPr/>
        </p:nvGrpSpPr>
        <p:grpSpPr>
          <a:xfrm>
            <a:off x="5916091" y="2626497"/>
            <a:ext cx="1197232" cy="1146133"/>
            <a:chOff x="3671775" y="3730150"/>
            <a:chExt cx="627250" cy="628500"/>
          </a:xfrm>
        </p:grpSpPr>
        <p:sp>
          <p:nvSpPr>
            <p:cNvPr id="2281" name="Google Shape;2281;g300313b26de_0_1303"/>
            <p:cNvSpPr/>
            <p:nvPr/>
          </p:nvSpPr>
          <p:spPr>
            <a:xfrm>
              <a:off x="3671775" y="3730150"/>
              <a:ext cx="627250" cy="628500"/>
            </a:xfrm>
            <a:custGeom>
              <a:avLst/>
              <a:gdLst/>
              <a:ahLst/>
              <a:cxnLst/>
              <a:rect l="l" t="t" r="r" b="b"/>
              <a:pathLst>
                <a:path w="25090" h="25140" extrusionOk="0">
                  <a:moveTo>
                    <a:pt x="20082" y="3273"/>
                  </a:moveTo>
                  <a:cubicBezTo>
                    <a:pt x="22759" y="5455"/>
                    <a:pt x="24495" y="8777"/>
                    <a:pt x="24495" y="12496"/>
                  </a:cubicBezTo>
                  <a:lnTo>
                    <a:pt x="24495" y="12545"/>
                  </a:lnTo>
                  <a:lnTo>
                    <a:pt x="24495" y="12595"/>
                  </a:lnTo>
                  <a:cubicBezTo>
                    <a:pt x="24495" y="14231"/>
                    <a:pt x="24148" y="15818"/>
                    <a:pt x="23503" y="17305"/>
                  </a:cubicBezTo>
                  <a:cubicBezTo>
                    <a:pt x="23106" y="16710"/>
                    <a:pt x="22809" y="16066"/>
                    <a:pt x="22660" y="15421"/>
                  </a:cubicBezTo>
                  <a:cubicBezTo>
                    <a:pt x="22561" y="15025"/>
                    <a:pt x="22511" y="14727"/>
                    <a:pt x="22511" y="14430"/>
                  </a:cubicBezTo>
                  <a:cubicBezTo>
                    <a:pt x="22462" y="13983"/>
                    <a:pt x="22412" y="13636"/>
                    <a:pt x="22065" y="13289"/>
                  </a:cubicBezTo>
                  <a:cubicBezTo>
                    <a:pt x="21768" y="12992"/>
                    <a:pt x="21371" y="12942"/>
                    <a:pt x="21024" y="12942"/>
                  </a:cubicBezTo>
                  <a:lnTo>
                    <a:pt x="21024" y="12893"/>
                  </a:lnTo>
                  <a:cubicBezTo>
                    <a:pt x="20776" y="12893"/>
                    <a:pt x="20578" y="12942"/>
                    <a:pt x="20379" y="12942"/>
                  </a:cubicBezTo>
                  <a:cubicBezTo>
                    <a:pt x="20164" y="12985"/>
                    <a:pt x="19958" y="13019"/>
                    <a:pt x="19769" y="13019"/>
                  </a:cubicBezTo>
                  <a:cubicBezTo>
                    <a:pt x="19524" y="13019"/>
                    <a:pt x="19308" y="12962"/>
                    <a:pt x="19140" y="12793"/>
                  </a:cubicBezTo>
                  <a:cubicBezTo>
                    <a:pt x="18594" y="12347"/>
                    <a:pt x="18743" y="11306"/>
                    <a:pt x="18793" y="10810"/>
                  </a:cubicBezTo>
                  <a:lnTo>
                    <a:pt x="18793" y="10612"/>
                  </a:lnTo>
                  <a:cubicBezTo>
                    <a:pt x="18842" y="10165"/>
                    <a:pt x="18892" y="9372"/>
                    <a:pt x="19487" y="8926"/>
                  </a:cubicBezTo>
                  <a:cubicBezTo>
                    <a:pt x="19735" y="8728"/>
                    <a:pt x="20131" y="8480"/>
                    <a:pt x="20181" y="7984"/>
                  </a:cubicBezTo>
                  <a:cubicBezTo>
                    <a:pt x="20181" y="7637"/>
                    <a:pt x="19933" y="7339"/>
                    <a:pt x="19784" y="7141"/>
                  </a:cubicBezTo>
                  <a:cubicBezTo>
                    <a:pt x="19685" y="6992"/>
                    <a:pt x="19536" y="6843"/>
                    <a:pt x="19536" y="6744"/>
                  </a:cubicBezTo>
                  <a:cubicBezTo>
                    <a:pt x="19536" y="6645"/>
                    <a:pt x="19536" y="6546"/>
                    <a:pt x="19586" y="6496"/>
                  </a:cubicBezTo>
                  <a:cubicBezTo>
                    <a:pt x="19685" y="6397"/>
                    <a:pt x="19784" y="6348"/>
                    <a:pt x="19983" y="6298"/>
                  </a:cubicBezTo>
                  <a:cubicBezTo>
                    <a:pt x="20231" y="6199"/>
                    <a:pt x="20528" y="6100"/>
                    <a:pt x="20677" y="5802"/>
                  </a:cubicBezTo>
                  <a:cubicBezTo>
                    <a:pt x="20826" y="5554"/>
                    <a:pt x="20776" y="5257"/>
                    <a:pt x="20677" y="5058"/>
                  </a:cubicBezTo>
                  <a:cubicBezTo>
                    <a:pt x="20528" y="4711"/>
                    <a:pt x="20181" y="4612"/>
                    <a:pt x="19933" y="4562"/>
                  </a:cubicBezTo>
                  <a:cubicBezTo>
                    <a:pt x="19735" y="4513"/>
                    <a:pt x="19636" y="4463"/>
                    <a:pt x="19536" y="4364"/>
                  </a:cubicBezTo>
                  <a:cubicBezTo>
                    <a:pt x="19437" y="4215"/>
                    <a:pt x="19388" y="4017"/>
                    <a:pt x="19437" y="3819"/>
                  </a:cubicBezTo>
                  <a:cubicBezTo>
                    <a:pt x="19437" y="3720"/>
                    <a:pt x="19487" y="3521"/>
                    <a:pt x="19586" y="3422"/>
                  </a:cubicBezTo>
                  <a:cubicBezTo>
                    <a:pt x="19735" y="3323"/>
                    <a:pt x="19933" y="3273"/>
                    <a:pt x="20082" y="3273"/>
                  </a:cubicBezTo>
                  <a:close/>
                  <a:moveTo>
                    <a:pt x="12545" y="596"/>
                  </a:moveTo>
                  <a:cubicBezTo>
                    <a:pt x="15123" y="596"/>
                    <a:pt x="17503" y="1439"/>
                    <a:pt x="19437" y="2827"/>
                  </a:cubicBezTo>
                  <a:cubicBezTo>
                    <a:pt x="19388" y="2827"/>
                    <a:pt x="19288" y="2877"/>
                    <a:pt x="19239" y="2926"/>
                  </a:cubicBezTo>
                  <a:cubicBezTo>
                    <a:pt x="18991" y="3125"/>
                    <a:pt x="18842" y="3422"/>
                    <a:pt x="18793" y="3720"/>
                  </a:cubicBezTo>
                  <a:cubicBezTo>
                    <a:pt x="18743" y="4116"/>
                    <a:pt x="18842" y="4513"/>
                    <a:pt x="19041" y="4761"/>
                  </a:cubicBezTo>
                  <a:cubicBezTo>
                    <a:pt x="19288" y="5058"/>
                    <a:pt x="19586" y="5108"/>
                    <a:pt x="19784" y="5157"/>
                  </a:cubicBezTo>
                  <a:cubicBezTo>
                    <a:pt x="20032" y="5207"/>
                    <a:pt x="20082" y="5257"/>
                    <a:pt x="20131" y="5306"/>
                  </a:cubicBezTo>
                  <a:cubicBezTo>
                    <a:pt x="20131" y="5405"/>
                    <a:pt x="20131" y="5505"/>
                    <a:pt x="20131" y="5554"/>
                  </a:cubicBezTo>
                  <a:cubicBezTo>
                    <a:pt x="20082" y="5604"/>
                    <a:pt x="19983" y="5653"/>
                    <a:pt x="19834" y="5703"/>
                  </a:cubicBezTo>
                  <a:cubicBezTo>
                    <a:pt x="19586" y="5753"/>
                    <a:pt x="19288" y="5852"/>
                    <a:pt x="19090" y="6149"/>
                  </a:cubicBezTo>
                  <a:cubicBezTo>
                    <a:pt x="18991" y="6298"/>
                    <a:pt x="18892" y="6496"/>
                    <a:pt x="18941" y="6794"/>
                  </a:cubicBezTo>
                  <a:cubicBezTo>
                    <a:pt x="18941" y="7091"/>
                    <a:pt x="19140" y="7339"/>
                    <a:pt x="19288" y="7538"/>
                  </a:cubicBezTo>
                  <a:cubicBezTo>
                    <a:pt x="19437" y="7736"/>
                    <a:pt x="19536" y="7835"/>
                    <a:pt x="19536" y="7984"/>
                  </a:cubicBezTo>
                  <a:cubicBezTo>
                    <a:pt x="19536" y="8133"/>
                    <a:pt x="19338" y="8281"/>
                    <a:pt x="19140" y="8430"/>
                  </a:cubicBezTo>
                  <a:cubicBezTo>
                    <a:pt x="18297" y="9025"/>
                    <a:pt x="18247" y="10066"/>
                    <a:pt x="18198" y="10612"/>
                  </a:cubicBezTo>
                  <a:lnTo>
                    <a:pt x="18148" y="10760"/>
                  </a:lnTo>
                  <a:cubicBezTo>
                    <a:pt x="18098" y="11355"/>
                    <a:pt x="17950" y="12595"/>
                    <a:pt x="18693" y="13289"/>
                  </a:cubicBezTo>
                  <a:cubicBezTo>
                    <a:pt x="19030" y="13564"/>
                    <a:pt x="19403" y="13632"/>
                    <a:pt x="19768" y="13632"/>
                  </a:cubicBezTo>
                  <a:cubicBezTo>
                    <a:pt x="19996" y="13632"/>
                    <a:pt x="20220" y="13606"/>
                    <a:pt x="20429" y="13587"/>
                  </a:cubicBezTo>
                  <a:cubicBezTo>
                    <a:pt x="20631" y="13566"/>
                    <a:pt x="20825" y="13546"/>
                    <a:pt x="21001" y="13546"/>
                  </a:cubicBezTo>
                  <a:cubicBezTo>
                    <a:pt x="21256" y="13546"/>
                    <a:pt x="21472" y="13589"/>
                    <a:pt x="21619" y="13735"/>
                  </a:cubicBezTo>
                  <a:cubicBezTo>
                    <a:pt x="21817" y="13934"/>
                    <a:pt x="21817" y="14083"/>
                    <a:pt x="21867" y="14479"/>
                  </a:cubicBezTo>
                  <a:cubicBezTo>
                    <a:pt x="21916" y="14777"/>
                    <a:pt x="21916" y="15124"/>
                    <a:pt x="22065" y="15570"/>
                  </a:cubicBezTo>
                  <a:cubicBezTo>
                    <a:pt x="22263" y="16413"/>
                    <a:pt x="22660" y="17206"/>
                    <a:pt x="23206" y="17900"/>
                  </a:cubicBezTo>
                  <a:cubicBezTo>
                    <a:pt x="21222" y="21818"/>
                    <a:pt x="17206" y="24495"/>
                    <a:pt x="12545" y="24495"/>
                  </a:cubicBezTo>
                  <a:cubicBezTo>
                    <a:pt x="5950" y="24495"/>
                    <a:pt x="595" y="19140"/>
                    <a:pt x="595" y="12545"/>
                  </a:cubicBezTo>
                  <a:cubicBezTo>
                    <a:pt x="595" y="5951"/>
                    <a:pt x="5950" y="596"/>
                    <a:pt x="12545" y="596"/>
                  </a:cubicBezTo>
                  <a:close/>
                  <a:moveTo>
                    <a:pt x="12545" y="1"/>
                  </a:moveTo>
                  <a:cubicBezTo>
                    <a:pt x="5603" y="1"/>
                    <a:pt x="0" y="5604"/>
                    <a:pt x="0" y="12545"/>
                  </a:cubicBezTo>
                  <a:cubicBezTo>
                    <a:pt x="0" y="19487"/>
                    <a:pt x="5603" y="25090"/>
                    <a:pt x="12545" y="25090"/>
                  </a:cubicBezTo>
                  <a:lnTo>
                    <a:pt x="12545" y="25140"/>
                  </a:lnTo>
                  <a:cubicBezTo>
                    <a:pt x="17503" y="25140"/>
                    <a:pt x="21768" y="22214"/>
                    <a:pt x="23801" y="18049"/>
                  </a:cubicBezTo>
                  <a:lnTo>
                    <a:pt x="23850" y="18049"/>
                  </a:lnTo>
                  <a:cubicBezTo>
                    <a:pt x="24693" y="16314"/>
                    <a:pt x="25090" y="14479"/>
                    <a:pt x="25090" y="12595"/>
                  </a:cubicBezTo>
                  <a:lnTo>
                    <a:pt x="25090" y="12545"/>
                  </a:lnTo>
                  <a:lnTo>
                    <a:pt x="25090" y="12496"/>
                  </a:lnTo>
                  <a:cubicBezTo>
                    <a:pt x="25090" y="8678"/>
                    <a:pt x="23354" y="5108"/>
                    <a:pt x="20379" y="2728"/>
                  </a:cubicBezTo>
                  <a:cubicBezTo>
                    <a:pt x="20330" y="2728"/>
                    <a:pt x="20330" y="2728"/>
                    <a:pt x="20330" y="2678"/>
                  </a:cubicBezTo>
                  <a:cubicBezTo>
                    <a:pt x="18198" y="992"/>
                    <a:pt x="15471" y="1"/>
                    <a:pt x="12545" y="1"/>
                  </a:cubicBezTo>
                  <a:close/>
                </a:path>
              </a:pathLst>
            </a:custGeom>
            <a:solidFill>
              <a:srgbClr val="002D62"/>
            </a:solidFill>
            <a:ln w="9525" cap="flat" cmpd="sng">
              <a:solidFill>
                <a:srgbClr val="002D6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g300313b26de_0_1303"/>
            <p:cNvSpPr/>
            <p:nvPr/>
          </p:nvSpPr>
          <p:spPr>
            <a:xfrm>
              <a:off x="3713925" y="3759400"/>
              <a:ext cx="391725" cy="598025"/>
            </a:xfrm>
            <a:custGeom>
              <a:avLst/>
              <a:gdLst/>
              <a:ahLst/>
              <a:cxnLst/>
              <a:rect l="l" t="t" r="r" b="b"/>
              <a:pathLst>
                <a:path w="15669" h="23921" extrusionOk="0">
                  <a:moveTo>
                    <a:pt x="8198" y="9144"/>
                  </a:moveTo>
                  <a:cubicBezTo>
                    <a:pt x="8231" y="9145"/>
                    <a:pt x="8231" y="9150"/>
                    <a:pt x="8231" y="9194"/>
                  </a:cubicBezTo>
                  <a:cubicBezTo>
                    <a:pt x="8220" y="9177"/>
                    <a:pt x="8209" y="9161"/>
                    <a:pt x="8198" y="9144"/>
                  </a:cubicBezTo>
                  <a:close/>
                  <a:moveTo>
                    <a:pt x="5008" y="963"/>
                  </a:moveTo>
                  <a:lnTo>
                    <a:pt x="4760" y="1558"/>
                  </a:lnTo>
                  <a:cubicBezTo>
                    <a:pt x="4711" y="1657"/>
                    <a:pt x="4711" y="1756"/>
                    <a:pt x="4760" y="1855"/>
                  </a:cubicBezTo>
                  <a:cubicBezTo>
                    <a:pt x="4859" y="1955"/>
                    <a:pt x="4959" y="2004"/>
                    <a:pt x="5058" y="2004"/>
                  </a:cubicBezTo>
                  <a:cubicBezTo>
                    <a:pt x="5504" y="2004"/>
                    <a:pt x="5851" y="2401"/>
                    <a:pt x="6297" y="2797"/>
                  </a:cubicBezTo>
                  <a:cubicBezTo>
                    <a:pt x="6744" y="3244"/>
                    <a:pt x="7239" y="3789"/>
                    <a:pt x="7934" y="3789"/>
                  </a:cubicBezTo>
                  <a:cubicBezTo>
                    <a:pt x="7983" y="3789"/>
                    <a:pt x="8033" y="3740"/>
                    <a:pt x="8082" y="3740"/>
                  </a:cubicBezTo>
                  <a:cubicBezTo>
                    <a:pt x="8826" y="3343"/>
                    <a:pt x="8826" y="2599"/>
                    <a:pt x="8826" y="2054"/>
                  </a:cubicBezTo>
                  <a:cubicBezTo>
                    <a:pt x="8826" y="1806"/>
                    <a:pt x="8826" y="1508"/>
                    <a:pt x="8876" y="1459"/>
                  </a:cubicBezTo>
                  <a:cubicBezTo>
                    <a:pt x="8925" y="1459"/>
                    <a:pt x="9024" y="1409"/>
                    <a:pt x="9173" y="1409"/>
                  </a:cubicBezTo>
                  <a:cubicBezTo>
                    <a:pt x="9224" y="1401"/>
                    <a:pt x="9277" y="1398"/>
                    <a:pt x="9332" y="1398"/>
                  </a:cubicBezTo>
                  <a:cubicBezTo>
                    <a:pt x="9972" y="1398"/>
                    <a:pt x="10860" y="1918"/>
                    <a:pt x="11454" y="2649"/>
                  </a:cubicBezTo>
                  <a:cubicBezTo>
                    <a:pt x="11851" y="3095"/>
                    <a:pt x="12049" y="3591"/>
                    <a:pt x="11950" y="3839"/>
                  </a:cubicBezTo>
                  <a:cubicBezTo>
                    <a:pt x="11900" y="4087"/>
                    <a:pt x="11652" y="4136"/>
                    <a:pt x="11305" y="4285"/>
                  </a:cubicBezTo>
                  <a:cubicBezTo>
                    <a:pt x="10809" y="4483"/>
                    <a:pt x="10214" y="4731"/>
                    <a:pt x="9867" y="5425"/>
                  </a:cubicBezTo>
                  <a:cubicBezTo>
                    <a:pt x="9719" y="5822"/>
                    <a:pt x="9719" y="6169"/>
                    <a:pt x="9719" y="6467"/>
                  </a:cubicBezTo>
                  <a:cubicBezTo>
                    <a:pt x="9719" y="6764"/>
                    <a:pt x="9719" y="6913"/>
                    <a:pt x="9570" y="7111"/>
                  </a:cubicBezTo>
                  <a:cubicBezTo>
                    <a:pt x="9421" y="7260"/>
                    <a:pt x="9223" y="7359"/>
                    <a:pt x="9024" y="7458"/>
                  </a:cubicBezTo>
                  <a:cubicBezTo>
                    <a:pt x="8677" y="7607"/>
                    <a:pt x="8330" y="7756"/>
                    <a:pt x="8182" y="8202"/>
                  </a:cubicBezTo>
                  <a:cubicBezTo>
                    <a:pt x="8082" y="8599"/>
                    <a:pt x="8132" y="8896"/>
                    <a:pt x="8132" y="8946"/>
                  </a:cubicBezTo>
                  <a:cubicBezTo>
                    <a:pt x="8132" y="9024"/>
                    <a:pt x="8163" y="9071"/>
                    <a:pt x="8176" y="9112"/>
                  </a:cubicBezTo>
                  <a:lnTo>
                    <a:pt x="8176" y="9112"/>
                  </a:lnTo>
                  <a:cubicBezTo>
                    <a:pt x="7884" y="8689"/>
                    <a:pt x="7498" y="8249"/>
                    <a:pt x="6892" y="8202"/>
                  </a:cubicBezTo>
                  <a:cubicBezTo>
                    <a:pt x="6821" y="8192"/>
                    <a:pt x="6750" y="8187"/>
                    <a:pt x="6679" y="8187"/>
                  </a:cubicBezTo>
                  <a:cubicBezTo>
                    <a:pt x="6060" y="8187"/>
                    <a:pt x="5474" y="8566"/>
                    <a:pt x="5207" y="9144"/>
                  </a:cubicBezTo>
                  <a:cubicBezTo>
                    <a:pt x="5008" y="9541"/>
                    <a:pt x="5008" y="9987"/>
                    <a:pt x="5008" y="10235"/>
                  </a:cubicBezTo>
                  <a:cubicBezTo>
                    <a:pt x="5157" y="11375"/>
                    <a:pt x="6049" y="12218"/>
                    <a:pt x="7587" y="12665"/>
                  </a:cubicBezTo>
                  <a:cubicBezTo>
                    <a:pt x="6892" y="12615"/>
                    <a:pt x="6248" y="12417"/>
                    <a:pt x="5603" y="12169"/>
                  </a:cubicBezTo>
                  <a:cubicBezTo>
                    <a:pt x="3174" y="11177"/>
                    <a:pt x="2083" y="8995"/>
                    <a:pt x="1587" y="8053"/>
                  </a:cubicBezTo>
                  <a:cubicBezTo>
                    <a:pt x="1141" y="7210"/>
                    <a:pt x="843" y="6318"/>
                    <a:pt x="645" y="5376"/>
                  </a:cubicBezTo>
                  <a:lnTo>
                    <a:pt x="645" y="5326"/>
                  </a:lnTo>
                  <a:cubicBezTo>
                    <a:pt x="1686" y="3492"/>
                    <a:pt x="3174" y="2004"/>
                    <a:pt x="5008" y="963"/>
                  </a:cubicBezTo>
                  <a:close/>
                  <a:moveTo>
                    <a:pt x="9280" y="12742"/>
                  </a:moveTo>
                  <a:cubicBezTo>
                    <a:pt x="9361" y="12742"/>
                    <a:pt x="9454" y="12747"/>
                    <a:pt x="9570" y="12764"/>
                  </a:cubicBezTo>
                  <a:cubicBezTo>
                    <a:pt x="10314" y="12863"/>
                    <a:pt x="10661" y="13160"/>
                    <a:pt x="11057" y="13458"/>
                  </a:cubicBezTo>
                  <a:cubicBezTo>
                    <a:pt x="11404" y="13755"/>
                    <a:pt x="11851" y="14152"/>
                    <a:pt x="12694" y="14350"/>
                  </a:cubicBezTo>
                  <a:lnTo>
                    <a:pt x="12942" y="14450"/>
                  </a:lnTo>
                  <a:cubicBezTo>
                    <a:pt x="13487" y="14549"/>
                    <a:pt x="13983" y="14698"/>
                    <a:pt x="14479" y="15144"/>
                  </a:cubicBezTo>
                  <a:cubicBezTo>
                    <a:pt x="14479" y="15144"/>
                    <a:pt x="14528" y="15193"/>
                    <a:pt x="14578" y="15243"/>
                  </a:cubicBezTo>
                  <a:cubicBezTo>
                    <a:pt x="14826" y="15788"/>
                    <a:pt x="14677" y="16582"/>
                    <a:pt x="14032" y="17623"/>
                  </a:cubicBezTo>
                  <a:cubicBezTo>
                    <a:pt x="13586" y="18416"/>
                    <a:pt x="13140" y="18763"/>
                    <a:pt x="12694" y="19110"/>
                  </a:cubicBezTo>
                  <a:cubicBezTo>
                    <a:pt x="12297" y="19408"/>
                    <a:pt x="11900" y="19705"/>
                    <a:pt x="11454" y="20251"/>
                  </a:cubicBezTo>
                  <a:lnTo>
                    <a:pt x="11404" y="20350"/>
                  </a:lnTo>
                  <a:cubicBezTo>
                    <a:pt x="10909" y="20995"/>
                    <a:pt x="10413" y="21639"/>
                    <a:pt x="10363" y="23226"/>
                  </a:cubicBezTo>
                  <a:cubicBezTo>
                    <a:pt x="10165" y="23127"/>
                    <a:pt x="10016" y="23028"/>
                    <a:pt x="9867" y="22879"/>
                  </a:cubicBezTo>
                  <a:cubicBezTo>
                    <a:pt x="9520" y="22532"/>
                    <a:pt x="9421" y="21738"/>
                    <a:pt x="9421" y="20449"/>
                  </a:cubicBezTo>
                  <a:cubicBezTo>
                    <a:pt x="9471" y="19755"/>
                    <a:pt x="9520" y="19210"/>
                    <a:pt x="9570" y="18813"/>
                  </a:cubicBezTo>
                  <a:cubicBezTo>
                    <a:pt x="9669" y="18069"/>
                    <a:pt x="9719" y="17623"/>
                    <a:pt x="9372" y="17078"/>
                  </a:cubicBezTo>
                  <a:cubicBezTo>
                    <a:pt x="9173" y="16730"/>
                    <a:pt x="8975" y="16582"/>
                    <a:pt x="8777" y="16433"/>
                  </a:cubicBezTo>
                  <a:cubicBezTo>
                    <a:pt x="8628" y="16334"/>
                    <a:pt x="8479" y="16235"/>
                    <a:pt x="8330" y="16036"/>
                  </a:cubicBezTo>
                  <a:cubicBezTo>
                    <a:pt x="7934" y="15342"/>
                    <a:pt x="7934" y="14400"/>
                    <a:pt x="8380" y="13111"/>
                  </a:cubicBezTo>
                  <a:cubicBezTo>
                    <a:pt x="8429" y="13012"/>
                    <a:pt x="8380" y="12913"/>
                    <a:pt x="8330" y="12813"/>
                  </a:cubicBezTo>
                  <a:cubicBezTo>
                    <a:pt x="8578" y="12813"/>
                    <a:pt x="8727" y="12813"/>
                    <a:pt x="8876" y="12764"/>
                  </a:cubicBezTo>
                  <a:cubicBezTo>
                    <a:pt x="9008" y="12764"/>
                    <a:pt x="9118" y="12742"/>
                    <a:pt x="9280" y="12742"/>
                  </a:cubicBezTo>
                  <a:close/>
                  <a:moveTo>
                    <a:pt x="5601" y="0"/>
                  </a:moveTo>
                  <a:cubicBezTo>
                    <a:pt x="5566" y="0"/>
                    <a:pt x="5533" y="6"/>
                    <a:pt x="5504" y="21"/>
                  </a:cubicBezTo>
                  <a:cubicBezTo>
                    <a:pt x="3174" y="1112"/>
                    <a:pt x="1289" y="2897"/>
                    <a:pt x="0" y="5178"/>
                  </a:cubicBezTo>
                  <a:cubicBezTo>
                    <a:pt x="0" y="5227"/>
                    <a:pt x="0" y="5277"/>
                    <a:pt x="0" y="5376"/>
                  </a:cubicBezTo>
                  <a:cubicBezTo>
                    <a:pt x="199" y="6417"/>
                    <a:pt x="546" y="7409"/>
                    <a:pt x="1042" y="8351"/>
                  </a:cubicBezTo>
                  <a:cubicBezTo>
                    <a:pt x="1537" y="9343"/>
                    <a:pt x="2727" y="11673"/>
                    <a:pt x="5355" y="12764"/>
                  </a:cubicBezTo>
                  <a:cubicBezTo>
                    <a:pt x="6099" y="13061"/>
                    <a:pt x="6843" y="13210"/>
                    <a:pt x="7636" y="13309"/>
                  </a:cubicBezTo>
                  <a:cubicBezTo>
                    <a:pt x="7289" y="14598"/>
                    <a:pt x="7339" y="15640"/>
                    <a:pt x="7834" y="16334"/>
                  </a:cubicBezTo>
                  <a:cubicBezTo>
                    <a:pt x="8033" y="16681"/>
                    <a:pt x="8231" y="16830"/>
                    <a:pt x="8429" y="16929"/>
                  </a:cubicBezTo>
                  <a:cubicBezTo>
                    <a:pt x="8578" y="17078"/>
                    <a:pt x="8727" y="17177"/>
                    <a:pt x="8876" y="17425"/>
                  </a:cubicBezTo>
                  <a:cubicBezTo>
                    <a:pt x="9074" y="17772"/>
                    <a:pt x="9024" y="18069"/>
                    <a:pt x="8975" y="18714"/>
                  </a:cubicBezTo>
                  <a:cubicBezTo>
                    <a:pt x="8876" y="19160"/>
                    <a:pt x="8826" y="19705"/>
                    <a:pt x="8826" y="20449"/>
                  </a:cubicBezTo>
                  <a:cubicBezTo>
                    <a:pt x="8777" y="22383"/>
                    <a:pt x="9124" y="23028"/>
                    <a:pt x="9421" y="23325"/>
                  </a:cubicBezTo>
                  <a:cubicBezTo>
                    <a:pt x="9719" y="23623"/>
                    <a:pt x="10115" y="23821"/>
                    <a:pt x="10611" y="23920"/>
                  </a:cubicBezTo>
                  <a:lnTo>
                    <a:pt x="10661" y="23920"/>
                  </a:lnTo>
                  <a:cubicBezTo>
                    <a:pt x="10760" y="23920"/>
                    <a:pt x="10809" y="23920"/>
                    <a:pt x="10859" y="23870"/>
                  </a:cubicBezTo>
                  <a:cubicBezTo>
                    <a:pt x="10958" y="23821"/>
                    <a:pt x="11008" y="23722"/>
                    <a:pt x="11008" y="23623"/>
                  </a:cubicBezTo>
                  <a:cubicBezTo>
                    <a:pt x="10958" y="21937"/>
                    <a:pt x="11404" y="21342"/>
                    <a:pt x="11851" y="20747"/>
                  </a:cubicBezTo>
                  <a:lnTo>
                    <a:pt x="11950" y="20648"/>
                  </a:lnTo>
                  <a:cubicBezTo>
                    <a:pt x="12297" y="20152"/>
                    <a:pt x="12694" y="19904"/>
                    <a:pt x="13041" y="19606"/>
                  </a:cubicBezTo>
                  <a:cubicBezTo>
                    <a:pt x="13537" y="19210"/>
                    <a:pt x="14082" y="18813"/>
                    <a:pt x="14578" y="17920"/>
                  </a:cubicBezTo>
                  <a:cubicBezTo>
                    <a:pt x="14875" y="17474"/>
                    <a:pt x="15669" y="16036"/>
                    <a:pt x="15123" y="14995"/>
                  </a:cubicBezTo>
                  <a:cubicBezTo>
                    <a:pt x="15024" y="14846"/>
                    <a:pt x="14975" y="14747"/>
                    <a:pt x="14875" y="14698"/>
                  </a:cubicBezTo>
                  <a:cubicBezTo>
                    <a:pt x="14330" y="14152"/>
                    <a:pt x="13685" y="14003"/>
                    <a:pt x="13090" y="13855"/>
                  </a:cubicBezTo>
                  <a:lnTo>
                    <a:pt x="12842" y="13755"/>
                  </a:lnTo>
                  <a:cubicBezTo>
                    <a:pt x="12148" y="13557"/>
                    <a:pt x="11801" y="13309"/>
                    <a:pt x="11454" y="13012"/>
                  </a:cubicBezTo>
                  <a:cubicBezTo>
                    <a:pt x="11008" y="12665"/>
                    <a:pt x="10611" y="12318"/>
                    <a:pt x="9669" y="12169"/>
                  </a:cubicBezTo>
                  <a:cubicBezTo>
                    <a:pt x="9480" y="12127"/>
                    <a:pt x="9327" y="12112"/>
                    <a:pt x="9198" y="12112"/>
                  </a:cubicBezTo>
                  <a:cubicBezTo>
                    <a:pt x="9022" y="12112"/>
                    <a:pt x="8891" y="12140"/>
                    <a:pt x="8777" y="12169"/>
                  </a:cubicBezTo>
                  <a:cubicBezTo>
                    <a:pt x="8677" y="12194"/>
                    <a:pt x="8591" y="12206"/>
                    <a:pt x="8491" y="12206"/>
                  </a:cubicBezTo>
                  <a:cubicBezTo>
                    <a:pt x="8392" y="12206"/>
                    <a:pt x="8281" y="12194"/>
                    <a:pt x="8132" y="12169"/>
                  </a:cubicBezTo>
                  <a:cubicBezTo>
                    <a:pt x="7239" y="11970"/>
                    <a:pt x="5752" y="11475"/>
                    <a:pt x="5653" y="10185"/>
                  </a:cubicBezTo>
                  <a:cubicBezTo>
                    <a:pt x="5603" y="9987"/>
                    <a:pt x="5603" y="9690"/>
                    <a:pt x="5752" y="9442"/>
                  </a:cubicBezTo>
                  <a:cubicBezTo>
                    <a:pt x="5950" y="9045"/>
                    <a:pt x="6397" y="8797"/>
                    <a:pt x="6793" y="8797"/>
                  </a:cubicBezTo>
                  <a:cubicBezTo>
                    <a:pt x="7239" y="8896"/>
                    <a:pt x="7537" y="9293"/>
                    <a:pt x="7834" y="9739"/>
                  </a:cubicBezTo>
                  <a:cubicBezTo>
                    <a:pt x="7884" y="9838"/>
                    <a:pt x="7983" y="9938"/>
                    <a:pt x="8033" y="10037"/>
                  </a:cubicBezTo>
                  <a:cubicBezTo>
                    <a:pt x="8082" y="10136"/>
                    <a:pt x="8182" y="10185"/>
                    <a:pt x="8281" y="10185"/>
                  </a:cubicBezTo>
                  <a:cubicBezTo>
                    <a:pt x="8479" y="10185"/>
                    <a:pt x="8578" y="10136"/>
                    <a:pt x="8727" y="9987"/>
                  </a:cubicBezTo>
                  <a:cubicBezTo>
                    <a:pt x="8826" y="9838"/>
                    <a:pt x="8925" y="9640"/>
                    <a:pt x="8925" y="9442"/>
                  </a:cubicBezTo>
                  <a:cubicBezTo>
                    <a:pt x="8876" y="9243"/>
                    <a:pt x="8826" y="9095"/>
                    <a:pt x="8777" y="8946"/>
                  </a:cubicBezTo>
                  <a:cubicBezTo>
                    <a:pt x="8727" y="8896"/>
                    <a:pt x="8727" y="8847"/>
                    <a:pt x="8727" y="8797"/>
                  </a:cubicBezTo>
                  <a:cubicBezTo>
                    <a:pt x="8727" y="8797"/>
                    <a:pt x="8677" y="8648"/>
                    <a:pt x="8777" y="8400"/>
                  </a:cubicBezTo>
                  <a:cubicBezTo>
                    <a:pt x="8826" y="8252"/>
                    <a:pt x="8975" y="8153"/>
                    <a:pt x="9272" y="8053"/>
                  </a:cubicBezTo>
                  <a:cubicBezTo>
                    <a:pt x="9520" y="7954"/>
                    <a:pt x="9818" y="7805"/>
                    <a:pt x="10066" y="7508"/>
                  </a:cubicBezTo>
                  <a:cubicBezTo>
                    <a:pt x="10363" y="7111"/>
                    <a:pt x="10363" y="6764"/>
                    <a:pt x="10314" y="6467"/>
                  </a:cubicBezTo>
                  <a:cubicBezTo>
                    <a:pt x="10314" y="6219"/>
                    <a:pt x="10314" y="5971"/>
                    <a:pt x="10462" y="5673"/>
                  </a:cubicBezTo>
                  <a:cubicBezTo>
                    <a:pt x="10661" y="5227"/>
                    <a:pt x="11057" y="5078"/>
                    <a:pt x="11504" y="4880"/>
                  </a:cubicBezTo>
                  <a:cubicBezTo>
                    <a:pt x="11900" y="4731"/>
                    <a:pt x="12396" y="4583"/>
                    <a:pt x="12545" y="4037"/>
                  </a:cubicBezTo>
                  <a:cubicBezTo>
                    <a:pt x="12694" y="3541"/>
                    <a:pt x="12495" y="2897"/>
                    <a:pt x="11950" y="2252"/>
                  </a:cubicBezTo>
                  <a:cubicBezTo>
                    <a:pt x="11313" y="1524"/>
                    <a:pt x="10258" y="796"/>
                    <a:pt x="9323" y="796"/>
                  </a:cubicBezTo>
                  <a:cubicBezTo>
                    <a:pt x="9239" y="796"/>
                    <a:pt x="9156" y="802"/>
                    <a:pt x="9074" y="814"/>
                  </a:cubicBezTo>
                  <a:cubicBezTo>
                    <a:pt x="8876" y="814"/>
                    <a:pt x="8628" y="864"/>
                    <a:pt x="8479" y="1012"/>
                  </a:cubicBezTo>
                  <a:cubicBezTo>
                    <a:pt x="8231" y="1260"/>
                    <a:pt x="8231" y="1657"/>
                    <a:pt x="8231" y="2054"/>
                  </a:cubicBezTo>
                  <a:cubicBezTo>
                    <a:pt x="8231" y="2599"/>
                    <a:pt x="8182" y="2946"/>
                    <a:pt x="7884" y="3145"/>
                  </a:cubicBezTo>
                  <a:cubicBezTo>
                    <a:pt x="7438" y="3095"/>
                    <a:pt x="7091" y="2748"/>
                    <a:pt x="6694" y="2351"/>
                  </a:cubicBezTo>
                  <a:cubicBezTo>
                    <a:pt x="6347" y="2004"/>
                    <a:pt x="5950" y="1607"/>
                    <a:pt x="5454" y="1459"/>
                  </a:cubicBezTo>
                  <a:lnTo>
                    <a:pt x="5901" y="417"/>
                  </a:lnTo>
                  <a:cubicBezTo>
                    <a:pt x="5950" y="318"/>
                    <a:pt x="5950" y="170"/>
                    <a:pt x="5851" y="70"/>
                  </a:cubicBezTo>
                  <a:cubicBezTo>
                    <a:pt x="5781" y="35"/>
                    <a:pt x="5686" y="0"/>
                    <a:pt x="5601" y="0"/>
                  </a:cubicBezTo>
                  <a:close/>
                </a:path>
              </a:pathLst>
            </a:custGeom>
            <a:solidFill>
              <a:srgbClr val="002D62"/>
            </a:solidFill>
            <a:ln w="9525" cap="flat" cmpd="sng">
              <a:solidFill>
                <a:srgbClr val="002D6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83" name="Google Shape;2283;g300313b26de_0_1303"/>
          <p:cNvSpPr txBox="1"/>
          <p:nvPr/>
        </p:nvSpPr>
        <p:spPr>
          <a:xfrm>
            <a:off x="8254929" y="3952035"/>
            <a:ext cx="3429300" cy="8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n-GB" sz="29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€45,351 million </a:t>
            </a:r>
            <a:br>
              <a:rPr lang="en-GB" sz="2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24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revenue</a:t>
            </a:r>
            <a:endParaRPr sz="24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84" name="Google Shape;2284;g300313b26de_0_1303"/>
          <p:cNvGrpSpPr/>
          <p:nvPr/>
        </p:nvGrpSpPr>
        <p:grpSpPr>
          <a:xfrm>
            <a:off x="9370054" y="2759464"/>
            <a:ext cx="1007914" cy="1012666"/>
            <a:chOff x="6778175" y="3730150"/>
            <a:chExt cx="573950" cy="598750"/>
          </a:xfrm>
        </p:grpSpPr>
        <p:sp>
          <p:nvSpPr>
            <p:cNvPr id="2285" name="Google Shape;2285;g300313b26de_0_1303"/>
            <p:cNvSpPr/>
            <p:nvPr/>
          </p:nvSpPr>
          <p:spPr>
            <a:xfrm>
              <a:off x="6862475" y="3780975"/>
              <a:ext cx="107875" cy="147550"/>
            </a:xfrm>
            <a:custGeom>
              <a:avLst/>
              <a:gdLst/>
              <a:ahLst/>
              <a:cxnLst/>
              <a:rect l="l" t="t" r="r" b="b"/>
              <a:pathLst>
                <a:path w="4315" h="5902" extrusionOk="0">
                  <a:moveTo>
                    <a:pt x="2876" y="1"/>
                  </a:moveTo>
                  <a:cubicBezTo>
                    <a:pt x="2281" y="1"/>
                    <a:pt x="1736" y="249"/>
                    <a:pt x="1339" y="645"/>
                  </a:cubicBezTo>
                  <a:cubicBezTo>
                    <a:pt x="992" y="1042"/>
                    <a:pt x="744" y="1538"/>
                    <a:pt x="645" y="2182"/>
                  </a:cubicBezTo>
                  <a:lnTo>
                    <a:pt x="199" y="2182"/>
                  </a:lnTo>
                  <a:lnTo>
                    <a:pt x="1" y="2678"/>
                  </a:lnTo>
                  <a:lnTo>
                    <a:pt x="596" y="2678"/>
                  </a:lnTo>
                  <a:cubicBezTo>
                    <a:pt x="596" y="2728"/>
                    <a:pt x="596" y="2728"/>
                    <a:pt x="596" y="2777"/>
                  </a:cubicBezTo>
                  <a:lnTo>
                    <a:pt x="596" y="3025"/>
                  </a:lnTo>
                  <a:cubicBezTo>
                    <a:pt x="596" y="3025"/>
                    <a:pt x="596" y="3075"/>
                    <a:pt x="596" y="3075"/>
                  </a:cubicBezTo>
                  <a:lnTo>
                    <a:pt x="199" y="3075"/>
                  </a:lnTo>
                  <a:lnTo>
                    <a:pt x="1" y="3571"/>
                  </a:lnTo>
                  <a:lnTo>
                    <a:pt x="596" y="3571"/>
                  </a:lnTo>
                  <a:cubicBezTo>
                    <a:pt x="843" y="5108"/>
                    <a:pt x="1587" y="5901"/>
                    <a:pt x="2876" y="5901"/>
                  </a:cubicBezTo>
                  <a:cubicBezTo>
                    <a:pt x="3372" y="5901"/>
                    <a:pt x="3769" y="5752"/>
                    <a:pt x="4116" y="5554"/>
                  </a:cubicBezTo>
                  <a:lnTo>
                    <a:pt x="4116" y="4711"/>
                  </a:lnTo>
                  <a:cubicBezTo>
                    <a:pt x="3868" y="4910"/>
                    <a:pt x="3719" y="5058"/>
                    <a:pt x="3571" y="5108"/>
                  </a:cubicBezTo>
                  <a:cubicBezTo>
                    <a:pt x="3372" y="5207"/>
                    <a:pt x="3174" y="5257"/>
                    <a:pt x="2876" y="5257"/>
                  </a:cubicBezTo>
                  <a:cubicBezTo>
                    <a:pt x="2083" y="5257"/>
                    <a:pt x="1587" y="4711"/>
                    <a:pt x="1389" y="3571"/>
                  </a:cubicBezTo>
                  <a:lnTo>
                    <a:pt x="3124" y="3571"/>
                  </a:lnTo>
                  <a:lnTo>
                    <a:pt x="3323" y="3075"/>
                  </a:lnTo>
                  <a:lnTo>
                    <a:pt x="1339" y="3075"/>
                  </a:lnTo>
                  <a:cubicBezTo>
                    <a:pt x="1339" y="3075"/>
                    <a:pt x="1339" y="3025"/>
                    <a:pt x="1339" y="3025"/>
                  </a:cubicBezTo>
                  <a:lnTo>
                    <a:pt x="1339" y="2777"/>
                  </a:lnTo>
                  <a:cubicBezTo>
                    <a:pt x="1339" y="2777"/>
                    <a:pt x="1339" y="2728"/>
                    <a:pt x="1339" y="2678"/>
                  </a:cubicBezTo>
                  <a:lnTo>
                    <a:pt x="3422" y="2678"/>
                  </a:lnTo>
                  <a:lnTo>
                    <a:pt x="3670" y="2182"/>
                  </a:lnTo>
                  <a:lnTo>
                    <a:pt x="1389" y="2182"/>
                  </a:lnTo>
                  <a:cubicBezTo>
                    <a:pt x="1488" y="1736"/>
                    <a:pt x="1637" y="1389"/>
                    <a:pt x="1835" y="1141"/>
                  </a:cubicBezTo>
                  <a:cubicBezTo>
                    <a:pt x="2133" y="794"/>
                    <a:pt x="2430" y="645"/>
                    <a:pt x="2827" y="645"/>
                  </a:cubicBezTo>
                  <a:cubicBezTo>
                    <a:pt x="3223" y="645"/>
                    <a:pt x="3620" y="794"/>
                    <a:pt x="3967" y="1141"/>
                  </a:cubicBezTo>
                  <a:lnTo>
                    <a:pt x="3967" y="1191"/>
                  </a:lnTo>
                  <a:lnTo>
                    <a:pt x="4314" y="497"/>
                  </a:lnTo>
                  <a:cubicBezTo>
                    <a:pt x="3868" y="199"/>
                    <a:pt x="3372" y="1"/>
                    <a:pt x="2876" y="1"/>
                  </a:cubicBezTo>
                  <a:close/>
                </a:path>
              </a:pathLst>
            </a:custGeom>
            <a:solidFill>
              <a:srgbClr val="002D62"/>
            </a:solidFill>
            <a:ln w="9525" cap="flat" cmpd="sng">
              <a:solidFill>
                <a:srgbClr val="002D6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g300313b26de_0_1303"/>
            <p:cNvSpPr/>
            <p:nvPr/>
          </p:nvSpPr>
          <p:spPr>
            <a:xfrm>
              <a:off x="6798025" y="3730150"/>
              <a:ext cx="250425" cy="249200"/>
            </a:xfrm>
            <a:custGeom>
              <a:avLst/>
              <a:gdLst/>
              <a:ahLst/>
              <a:cxnLst/>
              <a:rect l="l" t="t" r="r" b="b"/>
              <a:pathLst>
                <a:path w="10017" h="9968" extrusionOk="0">
                  <a:moveTo>
                    <a:pt x="5008" y="1"/>
                  </a:moveTo>
                  <a:cubicBezTo>
                    <a:pt x="4264" y="1"/>
                    <a:pt x="3521" y="150"/>
                    <a:pt x="2826" y="497"/>
                  </a:cubicBezTo>
                  <a:cubicBezTo>
                    <a:pt x="2678" y="596"/>
                    <a:pt x="2579" y="745"/>
                    <a:pt x="2678" y="893"/>
                  </a:cubicBezTo>
                  <a:cubicBezTo>
                    <a:pt x="2711" y="1026"/>
                    <a:pt x="2810" y="1092"/>
                    <a:pt x="2916" y="1092"/>
                  </a:cubicBezTo>
                  <a:cubicBezTo>
                    <a:pt x="2970" y="1092"/>
                    <a:pt x="3025" y="1075"/>
                    <a:pt x="3074" y="1042"/>
                  </a:cubicBezTo>
                  <a:cubicBezTo>
                    <a:pt x="3669" y="745"/>
                    <a:pt x="4364" y="596"/>
                    <a:pt x="5008" y="596"/>
                  </a:cubicBezTo>
                  <a:cubicBezTo>
                    <a:pt x="7438" y="596"/>
                    <a:pt x="9371" y="2579"/>
                    <a:pt x="9371" y="4959"/>
                  </a:cubicBezTo>
                  <a:cubicBezTo>
                    <a:pt x="9371" y="7389"/>
                    <a:pt x="7438" y="9372"/>
                    <a:pt x="5008" y="9372"/>
                  </a:cubicBezTo>
                  <a:cubicBezTo>
                    <a:pt x="2579" y="9372"/>
                    <a:pt x="645" y="7389"/>
                    <a:pt x="645" y="4959"/>
                  </a:cubicBezTo>
                  <a:cubicBezTo>
                    <a:pt x="645" y="4215"/>
                    <a:pt x="843" y="3521"/>
                    <a:pt x="1190" y="2877"/>
                  </a:cubicBezTo>
                  <a:cubicBezTo>
                    <a:pt x="1289" y="2728"/>
                    <a:pt x="1240" y="2530"/>
                    <a:pt x="1091" y="2430"/>
                  </a:cubicBezTo>
                  <a:cubicBezTo>
                    <a:pt x="1038" y="2395"/>
                    <a:pt x="979" y="2379"/>
                    <a:pt x="921" y="2379"/>
                  </a:cubicBezTo>
                  <a:cubicBezTo>
                    <a:pt x="814" y="2379"/>
                    <a:pt x="709" y="2434"/>
                    <a:pt x="645" y="2530"/>
                  </a:cubicBezTo>
                  <a:cubicBezTo>
                    <a:pt x="248" y="3273"/>
                    <a:pt x="0" y="4116"/>
                    <a:pt x="0" y="4959"/>
                  </a:cubicBezTo>
                  <a:cubicBezTo>
                    <a:pt x="0" y="7736"/>
                    <a:pt x="2281" y="9967"/>
                    <a:pt x="5008" y="9967"/>
                  </a:cubicBezTo>
                  <a:cubicBezTo>
                    <a:pt x="7785" y="9967"/>
                    <a:pt x="10016" y="7736"/>
                    <a:pt x="10016" y="4959"/>
                  </a:cubicBezTo>
                  <a:cubicBezTo>
                    <a:pt x="10016" y="2232"/>
                    <a:pt x="7785" y="1"/>
                    <a:pt x="5008" y="1"/>
                  </a:cubicBezTo>
                  <a:close/>
                </a:path>
              </a:pathLst>
            </a:custGeom>
            <a:solidFill>
              <a:srgbClr val="002D62"/>
            </a:solidFill>
            <a:ln w="9525" cap="flat" cmpd="sng">
              <a:solidFill>
                <a:srgbClr val="002D6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g300313b26de_0_1303"/>
            <p:cNvSpPr/>
            <p:nvPr/>
          </p:nvSpPr>
          <p:spPr>
            <a:xfrm>
              <a:off x="6778175" y="4312775"/>
              <a:ext cx="573950" cy="16125"/>
            </a:xfrm>
            <a:custGeom>
              <a:avLst/>
              <a:gdLst/>
              <a:ahLst/>
              <a:cxnLst/>
              <a:rect l="l" t="t" r="r" b="b"/>
              <a:pathLst>
                <a:path w="22958" h="645" extrusionOk="0">
                  <a:moveTo>
                    <a:pt x="298" y="0"/>
                  </a:moveTo>
                  <a:cubicBezTo>
                    <a:pt x="150" y="0"/>
                    <a:pt x="1" y="149"/>
                    <a:pt x="1" y="298"/>
                  </a:cubicBezTo>
                  <a:cubicBezTo>
                    <a:pt x="1" y="496"/>
                    <a:pt x="150" y="645"/>
                    <a:pt x="298" y="645"/>
                  </a:cubicBezTo>
                  <a:lnTo>
                    <a:pt x="22611" y="645"/>
                  </a:lnTo>
                  <a:cubicBezTo>
                    <a:pt x="22809" y="645"/>
                    <a:pt x="22958" y="496"/>
                    <a:pt x="22958" y="298"/>
                  </a:cubicBezTo>
                  <a:cubicBezTo>
                    <a:pt x="22958" y="149"/>
                    <a:pt x="22809" y="0"/>
                    <a:pt x="22611" y="0"/>
                  </a:cubicBezTo>
                  <a:close/>
                </a:path>
              </a:pathLst>
            </a:custGeom>
            <a:solidFill>
              <a:srgbClr val="002D62"/>
            </a:solidFill>
            <a:ln w="9525" cap="flat" cmpd="sng">
              <a:solidFill>
                <a:srgbClr val="002D6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g300313b26de_0_1303"/>
            <p:cNvSpPr/>
            <p:nvPr/>
          </p:nvSpPr>
          <p:spPr>
            <a:xfrm>
              <a:off x="6950475" y="4108225"/>
              <a:ext cx="97975" cy="183500"/>
            </a:xfrm>
            <a:custGeom>
              <a:avLst/>
              <a:gdLst/>
              <a:ahLst/>
              <a:cxnLst/>
              <a:rect l="l" t="t" r="r" b="b"/>
              <a:pathLst>
                <a:path w="3919" h="7340" extrusionOk="0">
                  <a:moveTo>
                    <a:pt x="2778" y="645"/>
                  </a:moveTo>
                  <a:cubicBezTo>
                    <a:pt x="3075" y="645"/>
                    <a:pt x="3273" y="844"/>
                    <a:pt x="3273" y="1092"/>
                  </a:cubicBezTo>
                  <a:lnTo>
                    <a:pt x="3273" y="6248"/>
                  </a:lnTo>
                  <a:cubicBezTo>
                    <a:pt x="3273" y="6496"/>
                    <a:pt x="3075" y="6695"/>
                    <a:pt x="2778" y="6695"/>
                  </a:cubicBezTo>
                  <a:lnTo>
                    <a:pt x="1092" y="6695"/>
                  </a:lnTo>
                  <a:cubicBezTo>
                    <a:pt x="844" y="6695"/>
                    <a:pt x="596" y="6496"/>
                    <a:pt x="596" y="6248"/>
                  </a:cubicBezTo>
                  <a:lnTo>
                    <a:pt x="596" y="1092"/>
                  </a:lnTo>
                  <a:cubicBezTo>
                    <a:pt x="596" y="844"/>
                    <a:pt x="844" y="645"/>
                    <a:pt x="1092" y="645"/>
                  </a:cubicBezTo>
                  <a:close/>
                  <a:moveTo>
                    <a:pt x="1092" y="1"/>
                  </a:moveTo>
                  <a:cubicBezTo>
                    <a:pt x="497" y="1"/>
                    <a:pt x="1" y="497"/>
                    <a:pt x="1" y="1092"/>
                  </a:cubicBezTo>
                  <a:lnTo>
                    <a:pt x="1" y="6248"/>
                  </a:lnTo>
                  <a:cubicBezTo>
                    <a:pt x="1" y="6843"/>
                    <a:pt x="497" y="7339"/>
                    <a:pt x="1092" y="7339"/>
                  </a:cubicBezTo>
                  <a:lnTo>
                    <a:pt x="2778" y="7339"/>
                  </a:lnTo>
                  <a:cubicBezTo>
                    <a:pt x="3422" y="7339"/>
                    <a:pt x="3918" y="6843"/>
                    <a:pt x="3918" y="6248"/>
                  </a:cubicBezTo>
                  <a:lnTo>
                    <a:pt x="3918" y="1092"/>
                  </a:lnTo>
                  <a:cubicBezTo>
                    <a:pt x="3918" y="497"/>
                    <a:pt x="3422" y="1"/>
                    <a:pt x="2778" y="1"/>
                  </a:cubicBezTo>
                  <a:close/>
                </a:path>
              </a:pathLst>
            </a:custGeom>
            <a:solidFill>
              <a:srgbClr val="002D62"/>
            </a:solidFill>
            <a:ln w="9525" cap="flat" cmpd="sng">
              <a:solidFill>
                <a:srgbClr val="002D6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g300313b26de_0_1303"/>
            <p:cNvSpPr/>
            <p:nvPr/>
          </p:nvSpPr>
          <p:spPr>
            <a:xfrm>
              <a:off x="7081875" y="4032625"/>
              <a:ext cx="97950" cy="259100"/>
            </a:xfrm>
            <a:custGeom>
              <a:avLst/>
              <a:gdLst/>
              <a:ahLst/>
              <a:cxnLst/>
              <a:rect l="l" t="t" r="r" b="b"/>
              <a:pathLst>
                <a:path w="3918" h="10364" extrusionOk="0">
                  <a:moveTo>
                    <a:pt x="2827" y="595"/>
                  </a:moveTo>
                  <a:cubicBezTo>
                    <a:pt x="3075" y="595"/>
                    <a:pt x="3323" y="843"/>
                    <a:pt x="3323" y="1091"/>
                  </a:cubicBezTo>
                  <a:lnTo>
                    <a:pt x="3323" y="9272"/>
                  </a:lnTo>
                  <a:cubicBezTo>
                    <a:pt x="3323" y="9520"/>
                    <a:pt x="3075" y="9719"/>
                    <a:pt x="2827" y="9719"/>
                  </a:cubicBezTo>
                  <a:lnTo>
                    <a:pt x="1092" y="9719"/>
                  </a:lnTo>
                  <a:cubicBezTo>
                    <a:pt x="844" y="9719"/>
                    <a:pt x="645" y="9520"/>
                    <a:pt x="645" y="9272"/>
                  </a:cubicBezTo>
                  <a:lnTo>
                    <a:pt x="645" y="1091"/>
                  </a:lnTo>
                  <a:cubicBezTo>
                    <a:pt x="645" y="843"/>
                    <a:pt x="844" y="595"/>
                    <a:pt x="1092" y="595"/>
                  </a:cubicBezTo>
                  <a:close/>
                  <a:moveTo>
                    <a:pt x="1092" y="0"/>
                  </a:moveTo>
                  <a:cubicBezTo>
                    <a:pt x="497" y="0"/>
                    <a:pt x="1" y="496"/>
                    <a:pt x="1" y="1091"/>
                  </a:cubicBezTo>
                  <a:lnTo>
                    <a:pt x="1" y="9272"/>
                  </a:lnTo>
                  <a:cubicBezTo>
                    <a:pt x="1" y="9867"/>
                    <a:pt x="497" y="10363"/>
                    <a:pt x="1092" y="10363"/>
                  </a:cubicBezTo>
                  <a:lnTo>
                    <a:pt x="2827" y="10363"/>
                  </a:lnTo>
                  <a:cubicBezTo>
                    <a:pt x="3422" y="10363"/>
                    <a:pt x="3918" y="9867"/>
                    <a:pt x="3918" y="9272"/>
                  </a:cubicBezTo>
                  <a:lnTo>
                    <a:pt x="3918" y="1091"/>
                  </a:lnTo>
                  <a:cubicBezTo>
                    <a:pt x="3918" y="496"/>
                    <a:pt x="3422" y="0"/>
                    <a:pt x="2827" y="0"/>
                  </a:cubicBezTo>
                  <a:close/>
                </a:path>
              </a:pathLst>
            </a:custGeom>
            <a:solidFill>
              <a:srgbClr val="002D62"/>
            </a:solidFill>
            <a:ln w="9525" cap="flat" cmpd="sng">
              <a:solidFill>
                <a:srgbClr val="002D6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g300313b26de_0_1303"/>
            <p:cNvSpPr/>
            <p:nvPr/>
          </p:nvSpPr>
          <p:spPr>
            <a:xfrm>
              <a:off x="7213275" y="3955775"/>
              <a:ext cx="97950" cy="335950"/>
            </a:xfrm>
            <a:custGeom>
              <a:avLst/>
              <a:gdLst/>
              <a:ahLst/>
              <a:cxnLst/>
              <a:rect l="l" t="t" r="r" b="b"/>
              <a:pathLst>
                <a:path w="3918" h="13438" extrusionOk="0">
                  <a:moveTo>
                    <a:pt x="2827" y="645"/>
                  </a:moveTo>
                  <a:cubicBezTo>
                    <a:pt x="3075" y="645"/>
                    <a:pt x="3323" y="843"/>
                    <a:pt x="3323" y="1140"/>
                  </a:cubicBezTo>
                  <a:lnTo>
                    <a:pt x="3323" y="12346"/>
                  </a:lnTo>
                  <a:cubicBezTo>
                    <a:pt x="3323" y="12594"/>
                    <a:pt x="3075" y="12793"/>
                    <a:pt x="2827" y="12793"/>
                  </a:cubicBezTo>
                  <a:lnTo>
                    <a:pt x="1141" y="12793"/>
                  </a:lnTo>
                  <a:cubicBezTo>
                    <a:pt x="844" y="12793"/>
                    <a:pt x="645" y="12594"/>
                    <a:pt x="645" y="12346"/>
                  </a:cubicBezTo>
                  <a:lnTo>
                    <a:pt x="645" y="1140"/>
                  </a:lnTo>
                  <a:cubicBezTo>
                    <a:pt x="645" y="843"/>
                    <a:pt x="844" y="645"/>
                    <a:pt x="1141" y="645"/>
                  </a:cubicBezTo>
                  <a:close/>
                  <a:moveTo>
                    <a:pt x="1141" y="0"/>
                  </a:moveTo>
                  <a:cubicBezTo>
                    <a:pt x="496" y="0"/>
                    <a:pt x="1" y="496"/>
                    <a:pt x="1" y="1140"/>
                  </a:cubicBezTo>
                  <a:lnTo>
                    <a:pt x="1" y="12297"/>
                  </a:lnTo>
                  <a:cubicBezTo>
                    <a:pt x="1" y="12941"/>
                    <a:pt x="496" y="13437"/>
                    <a:pt x="1141" y="13437"/>
                  </a:cubicBezTo>
                  <a:lnTo>
                    <a:pt x="2827" y="13437"/>
                  </a:lnTo>
                  <a:cubicBezTo>
                    <a:pt x="3422" y="13437"/>
                    <a:pt x="3918" y="12941"/>
                    <a:pt x="3918" y="12297"/>
                  </a:cubicBezTo>
                  <a:lnTo>
                    <a:pt x="3918" y="1140"/>
                  </a:lnTo>
                  <a:cubicBezTo>
                    <a:pt x="3918" y="496"/>
                    <a:pt x="3422" y="0"/>
                    <a:pt x="2827" y="0"/>
                  </a:cubicBezTo>
                  <a:close/>
                </a:path>
              </a:pathLst>
            </a:custGeom>
            <a:solidFill>
              <a:srgbClr val="002D62"/>
            </a:solidFill>
            <a:ln w="9525" cap="flat" cmpd="sng">
              <a:solidFill>
                <a:srgbClr val="002D6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g300313b26de_0_1303"/>
            <p:cNvSpPr/>
            <p:nvPr/>
          </p:nvSpPr>
          <p:spPr>
            <a:xfrm>
              <a:off x="6817850" y="4173925"/>
              <a:ext cx="97950" cy="117800"/>
            </a:xfrm>
            <a:custGeom>
              <a:avLst/>
              <a:gdLst/>
              <a:ahLst/>
              <a:cxnLst/>
              <a:rect l="l" t="t" r="r" b="b"/>
              <a:pathLst>
                <a:path w="3918" h="4712" extrusionOk="0">
                  <a:moveTo>
                    <a:pt x="2827" y="596"/>
                  </a:moveTo>
                  <a:cubicBezTo>
                    <a:pt x="3075" y="596"/>
                    <a:pt x="3323" y="844"/>
                    <a:pt x="3323" y="1092"/>
                  </a:cubicBezTo>
                  <a:lnTo>
                    <a:pt x="3323" y="3620"/>
                  </a:lnTo>
                  <a:cubicBezTo>
                    <a:pt x="3323" y="3868"/>
                    <a:pt x="3124" y="4067"/>
                    <a:pt x="2827" y="4067"/>
                  </a:cubicBezTo>
                  <a:lnTo>
                    <a:pt x="1141" y="4067"/>
                  </a:lnTo>
                  <a:cubicBezTo>
                    <a:pt x="843" y="4067"/>
                    <a:pt x="645" y="3868"/>
                    <a:pt x="645" y="3620"/>
                  </a:cubicBezTo>
                  <a:lnTo>
                    <a:pt x="645" y="1092"/>
                  </a:lnTo>
                  <a:cubicBezTo>
                    <a:pt x="645" y="844"/>
                    <a:pt x="843" y="596"/>
                    <a:pt x="1141" y="596"/>
                  </a:cubicBezTo>
                  <a:close/>
                  <a:moveTo>
                    <a:pt x="1141" y="1"/>
                  </a:moveTo>
                  <a:cubicBezTo>
                    <a:pt x="496" y="1"/>
                    <a:pt x="1" y="497"/>
                    <a:pt x="1" y="1092"/>
                  </a:cubicBezTo>
                  <a:lnTo>
                    <a:pt x="1" y="3571"/>
                  </a:lnTo>
                  <a:cubicBezTo>
                    <a:pt x="1" y="4215"/>
                    <a:pt x="496" y="4711"/>
                    <a:pt x="1141" y="4711"/>
                  </a:cubicBezTo>
                  <a:lnTo>
                    <a:pt x="2827" y="4711"/>
                  </a:lnTo>
                  <a:cubicBezTo>
                    <a:pt x="3422" y="4711"/>
                    <a:pt x="3918" y="4215"/>
                    <a:pt x="3918" y="3571"/>
                  </a:cubicBezTo>
                  <a:lnTo>
                    <a:pt x="3918" y="1092"/>
                  </a:lnTo>
                  <a:cubicBezTo>
                    <a:pt x="3918" y="497"/>
                    <a:pt x="3422" y="1"/>
                    <a:pt x="2827" y="1"/>
                  </a:cubicBezTo>
                  <a:close/>
                </a:path>
              </a:pathLst>
            </a:custGeom>
            <a:solidFill>
              <a:srgbClr val="002D62"/>
            </a:solidFill>
            <a:ln w="9525" cap="flat" cmpd="sng">
              <a:solidFill>
                <a:srgbClr val="002D6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g300313b26de_0_1303"/>
            <p:cNvSpPr/>
            <p:nvPr/>
          </p:nvSpPr>
          <p:spPr>
            <a:xfrm>
              <a:off x="6798025" y="3813150"/>
              <a:ext cx="469825" cy="266600"/>
            </a:xfrm>
            <a:custGeom>
              <a:avLst/>
              <a:gdLst/>
              <a:ahLst/>
              <a:cxnLst/>
              <a:rect l="l" t="t" r="r" b="b"/>
              <a:pathLst>
                <a:path w="18793" h="10664" extrusionOk="0">
                  <a:moveTo>
                    <a:pt x="18473" y="1"/>
                  </a:moveTo>
                  <a:cubicBezTo>
                    <a:pt x="18367" y="1"/>
                    <a:pt x="18261" y="56"/>
                    <a:pt x="18197" y="152"/>
                  </a:cubicBezTo>
                  <a:cubicBezTo>
                    <a:pt x="17404" y="1143"/>
                    <a:pt x="10066" y="10068"/>
                    <a:pt x="347" y="10068"/>
                  </a:cubicBezTo>
                  <a:cubicBezTo>
                    <a:pt x="149" y="10068"/>
                    <a:pt x="0" y="10168"/>
                    <a:pt x="0" y="10366"/>
                  </a:cubicBezTo>
                  <a:cubicBezTo>
                    <a:pt x="0" y="10515"/>
                    <a:pt x="149" y="10663"/>
                    <a:pt x="347" y="10663"/>
                  </a:cubicBezTo>
                  <a:cubicBezTo>
                    <a:pt x="10363" y="10663"/>
                    <a:pt x="17850" y="1540"/>
                    <a:pt x="18693" y="499"/>
                  </a:cubicBezTo>
                  <a:cubicBezTo>
                    <a:pt x="18792" y="400"/>
                    <a:pt x="18743" y="201"/>
                    <a:pt x="18644" y="52"/>
                  </a:cubicBezTo>
                  <a:cubicBezTo>
                    <a:pt x="18591" y="17"/>
                    <a:pt x="18532" y="1"/>
                    <a:pt x="18473" y="1"/>
                  </a:cubicBezTo>
                  <a:close/>
                </a:path>
              </a:pathLst>
            </a:custGeom>
            <a:solidFill>
              <a:srgbClr val="002D62"/>
            </a:solidFill>
            <a:ln w="9525" cap="flat" cmpd="sng">
              <a:solidFill>
                <a:srgbClr val="002D6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g300313b26de_0_1303"/>
            <p:cNvSpPr/>
            <p:nvPr/>
          </p:nvSpPr>
          <p:spPr>
            <a:xfrm>
              <a:off x="7169900" y="3809500"/>
              <a:ext cx="99175" cy="99175"/>
            </a:xfrm>
            <a:custGeom>
              <a:avLst/>
              <a:gdLst/>
              <a:ahLst/>
              <a:cxnLst/>
              <a:rect l="l" t="t" r="r" b="b"/>
              <a:pathLst>
                <a:path w="3967" h="3967" extrusionOk="0">
                  <a:moveTo>
                    <a:pt x="298" y="0"/>
                  </a:moveTo>
                  <a:cubicBezTo>
                    <a:pt x="99" y="0"/>
                    <a:pt x="0" y="149"/>
                    <a:pt x="0" y="347"/>
                  </a:cubicBezTo>
                  <a:cubicBezTo>
                    <a:pt x="0" y="496"/>
                    <a:pt x="99" y="645"/>
                    <a:pt x="298" y="645"/>
                  </a:cubicBezTo>
                  <a:lnTo>
                    <a:pt x="3273" y="645"/>
                  </a:lnTo>
                  <a:lnTo>
                    <a:pt x="3372" y="694"/>
                  </a:lnTo>
                  <a:lnTo>
                    <a:pt x="3372" y="3669"/>
                  </a:lnTo>
                  <a:cubicBezTo>
                    <a:pt x="3372" y="3868"/>
                    <a:pt x="3471" y="3967"/>
                    <a:pt x="3669" y="3967"/>
                  </a:cubicBezTo>
                  <a:cubicBezTo>
                    <a:pt x="3818" y="3967"/>
                    <a:pt x="3967" y="3868"/>
                    <a:pt x="3967" y="3669"/>
                  </a:cubicBezTo>
                  <a:lnTo>
                    <a:pt x="3967" y="694"/>
                  </a:lnTo>
                  <a:cubicBezTo>
                    <a:pt x="3967" y="496"/>
                    <a:pt x="3868" y="347"/>
                    <a:pt x="3769" y="198"/>
                  </a:cubicBezTo>
                  <a:cubicBezTo>
                    <a:pt x="3620" y="99"/>
                    <a:pt x="3471" y="50"/>
                    <a:pt x="3273" y="0"/>
                  </a:cubicBezTo>
                  <a:close/>
                </a:path>
              </a:pathLst>
            </a:custGeom>
            <a:solidFill>
              <a:srgbClr val="002D62"/>
            </a:solidFill>
            <a:ln w="9525" cap="flat" cmpd="sng">
              <a:solidFill>
                <a:srgbClr val="002D6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94" name="Google Shape;2294;g300313b26de_0_1303"/>
          <p:cNvSpPr txBox="1"/>
          <p:nvPr/>
        </p:nvSpPr>
        <p:spPr>
          <a:xfrm>
            <a:off x="4770848" y="3952035"/>
            <a:ext cx="3429300" cy="8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n-GB" sz="29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57</a:t>
            </a:r>
            <a:r>
              <a:rPr lang="en-GB" sz="21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4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countries </a:t>
            </a:r>
            <a:endParaRPr sz="24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on 5 continents</a:t>
            </a:r>
            <a:endParaRPr sz="24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5" name="Google Shape;2295;g300313b26de_0_1303"/>
          <p:cNvSpPr/>
          <p:nvPr/>
        </p:nvSpPr>
        <p:spPr>
          <a:xfrm rot="-10298332">
            <a:off x="169888" y="-374829"/>
            <a:ext cx="5290978" cy="6021723"/>
          </a:xfrm>
          <a:custGeom>
            <a:avLst/>
            <a:gdLst/>
            <a:ahLst/>
            <a:cxnLst/>
            <a:rect l="l" t="t" r="r" b="b"/>
            <a:pathLst>
              <a:path w="6034284" h="6713401" extrusionOk="0">
                <a:moveTo>
                  <a:pt x="5795984" y="172418"/>
                </a:moveTo>
                <a:lnTo>
                  <a:pt x="6034284" y="1696396"/>
                </a:lnTo>
                <a:lnTo>
                  <a:pt x="5966588" y="1640477"/>
                </a:lnTo>
                <a:cubicBezTo>
                  <a:pt x="5879147" y="1575358"/>
                  <a:pt x="5787592" y="1514051"/>
                  <a:pt x="5692010" y="1456927"/>
                </a:cubicBezTo>
                <a:cubicBezTo>
                  <a:pt x="4152747" y="536947"/>
                  <a:pt x="2158746" y="1038959"/>
                  <a:pt x="1238392" y="2578902"/>
                </a:cubicBezTo>
                <a:cubicBezTo>
                  <a:pt x="490631" y="3830051"/>
                  <a:pt x="682035" y="5380904"/>
                  <a:pt x="1605744" y="6411944"/>
                </a:cubicBezTo>
                <a:lnTo>
                  <a:pt x="1720521" y="6527870"/>
                </a:lnTo>
                <a:lnTo>
                  <a:pt x="534014" y="6713401"/>
                </a:lnTo>
                <a:lnTo>
                  <a:pt x="531442" y="6708806"/>
                </a:lnTo>
                <a:cubicBezTo>
                  <a:pt x="-189557" y="5344294"/>
                  <a:pt x="-201791" y="3647432"/>
                  <a:pt x="647780" y="2225930"/>
                </a:cubicBezTo>
                <a:cubicBezTo>
                  <a:pt x="1699686" y="465865"/>
                  <a:pt x="3748997" y="-330563"/>
                  <a:pt x="5642372" y="127075"/>
                </a:cubicBezTo>
                <a:close/>
              </a:path>
            </a:pathLst>
          </a:custGeom>
          <a:gradFill>
            <a:gsLst>
              <a:gs pos="0">
                <a:srgbClr val="05C3DD">
                  <a:alpha val="65882"/>
                </a:srgbClr>
              </a:gs>
              <a:gs pos="100000">
                <a:srgbClr val="FFFFFF">
                  <a:alpha val="65882"/>
                </a:srgbClr>
              </a:gs>
            </a:gsLst>
            <a:lin ang="300115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6" name="Google Shape;2296;g300313b26de_0_1303"/>
          <p:cNvSpPr txBox="1"/>
          <p:nvPr/>
        </p:nvSpPr>
        <p:spPr>
          <a:xfrm>
            <a:off x="677167" y="3952032"/>
            <a:ext cx="3429300" cy="8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Close to </a:t>
            </a:r>
            <a:r>
              <a:rPr lang="en-GB" sz="29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218 000 </a:t>
            </a:r>
            <a:r>
              <a:rPr lang="en-GB" sz="2400" b="1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employees worldwide</a:t>
            </a:r>
            <a:endParaRPr sz="2400" b="1" i="0" u="none" strike="noStrike" cap="non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7" name="Google Shape;2297;g300313b26de_0_1303"/>
          <p:cNvSpPr/>
          <p:nvPr/>
        </p:nvSpPr>
        <p:spPr>
          <a:xfrm>
            <a:off x="1822403" y="2829731"/>
            <a:ext cx="1122332" cy="942460"/>
          </a:xfrm>
          <a:custGeom>
            <a:avLst/>
            <a:gdLst/>
            <a:ahLst/>
            <a:cxnLst/>
            <a:rect l="l" t="t" r="r" b="b"/>
            <a:pathLst>
              <a:path w="32776" h="26033" extrusionOk="0">
                <a:moveTo>
                  <a:pt x="15867" y="3918"/>
                </a:moveTo>
                <a:cubicBezTo>
                  <a:pt x="17603" y="3918"/>
                  <a:pt x="18495" y="4562"/>
                  <a:pt x="19388" y="5157"/>
                </a:cubicBezTo>
                <a:cubicBezTo>
                  <a:pt x="20032" y="5604"/>
                  <a:pt x="20677" y="6050"/>
                  <a:pt x="21619" y="6100"/>
                </a:cubicBezTo>
                <a:cubicBezTo>
                  <a:pt x="21420" y="7091"/>
                  <a:pt x="20528" y="8827"/>
                  <a:pt x="18594" y="8827"/>
                </a:cubicBezTo>
                <a:cubicBezTo>
                  <a:pt x="17702" y="8827"/>
                  <a:pt x="16958" y="8579"/>
                  <a:pt x="16264" y="8331"/>
                </a:cubicBezTo>
                <a:cubicBezTo>
                  <a:pt x="15726" y="8144"/>
                  <a:pt x="15200" y="7957"/>
                  <a:pt x="14642" y="7957"/>
                </a:cubicBezTo>
                <a:cubicBezTo>
                  <a:pt x="14018" y="7957"/>
                  <a:pt x="13355" y="8192"/>
                  <a:pt x="12595" y="8926"/>
                </a:cubicBezTo>
                <a:cubicBezTo>
                  <a:pt x="12396" y="8480"/>
                  <a:pt x="12297" y="7984"/>
                  <a:pt x="12297" y="7488"/>
                </a:cubicBezTo>
                <a:cubicBezTo>
                  <a:pt x="12297" y="5505"/>
                  <a:pt x="13884" y="3918"/>
                  <a:pt x="15867" y="3918"/>
                </a:cubicBezTo>
                <a:close/>
                <a:moveTo>
                  <a:pt x="8033" y="11504"/>
                </a:moveTo>
                <a:cubicBezTo>
                  <a:pt x="8281" y="11950"/>
                  <a:pt x="8628" y="12347"/>
                  <a:pt x="9074" y="12645"/>
                </a:cubicBezTo>
                <a:cubicBezTo>
                  <a:pt x="8578" y="13388"/>
                  <a:pt x="7835" y="13835"/>
                  <a:pt x="6992" y="13835"/>
                </a:cubicBezTo>
                <a:cubicBezTo>
                  <a:pt x="6099" y="13835"/>
                  <a:pt x="5355" y="13388"/>
                  <a:pt x="4909" y="12645"/>
                </a:cubicBezTo>
                <a:cubicBezTo>
                  <a:pt x="5306" y="12347"/>
                  <a:pt x="5653" y="11950"/>
                  <a:pt x="5901" y="11504"/>
                </a:cubicBezTo>
                <a:cubicBezTo>
                  <a:pt x="6248" y="11603"/>
                  <a:pt x="6607" y="11653"/>
                  <a:pt x="6967" y="11653"/>
                </a:cubicBezTo>
                <a:cubicBezTo>
                  <a:pt x="7326" y="11653"/>
                  <a:pt x="7686" y="11603"/>
                  <a:pt x="8033" y="11504"/>
                </a:cubicBezTo>
                <a:close/>
                <a:moveTo>
                  <a:pt x="27767" y="11108"/>
                </a:moveTo>
                <a:cubicBezTo>
                  <a:pt x="27866" y="11653"/>
                  <a:pt x="28164" y="12149"/>
                  <a:pt x="28660" y="12446"/>
                </a:cubicBezTo>
                <a:cubicBezTo>
                  <a:pt x="27966" y="13289"/>
                  <a:pt x="26924" y="13835"/>
                  <a:pt x="25833" y="13835"/>
                </a:cubicBezTo>
                <a:cubicBezTo>
                  <a:pt x="24693" y="13835"/>
                  <a:pt x="23652" y="13289"/>
                  <a:pt x="23007" y="12446"/>
                </a:cubicBezTo>
                <a:cubicBezTo>
                  <a:pt x="23453" y="12149"/>
                  <a:pt x="23800" y="11653"/>
                  <a:pt x="23900" y="11108"/>
                </a:cubicBezTo>
                <a:cubicBezTo>
                  <a:pt x="24460" y="11473"/>
                  <a:pt x="25128" y="11647"/>
                  <a:pt x="25798" y="11647"/>
                </a:cubicBezTo>
                <a:cubicBezTo>
                  <a:pt x="26492" y="11647"/>
                  <a:pt x="27187" y="11461"/>
                  <a:pt x="27767" y="11108"/>
                </a:cubicBezTo>
                <a:close/>
                <a:moveTo>
                  <a:pt x="14621" y="8554"/>
                </a:moveTo>
                <a:cubicBezTo>
                  <a:pt x="15073" y="8554"/>
                  <a:pt x="15529" y="8725"/>
                  <a:pt x="16065" y="8926"/>
                </a:cubicBezTo>
                <a:cubicBezTo>
                  <a:pt x="16760" y="9174"/>
                  <a:pt x="17603" y="9471"/>
                  <a:pt x="18594" y="9471"/>
                </a:cubicBezTo>
                <a:cubicBezTo>
                  <a:pt x="19140" y="9471"/>
                  <a:pt x="19586" y="9372"/>
                  <a:pt x="19983" y="9174"/>
                </a:cubicBezTo>
                <a:lnTo>
                  <a:pt x="19983" y="11355"/>
                </a:lnTo>
                <a:cubicBezTo>
                  <a:pt x="19983" y="13339"/>
                  <a:pt x="18346" y="14925"/>
                  <a:pt x="16413" y="14925"/>
                </a:cubicBezTo>
                <a:cubicBezTo>
                  <a:pt x="14429" y="14925"/>
                  <a:pt x="12843" y="13339"/>
                  <a:pt x="12843" y="11355"/>
                </a:cubicBezTo>
                <a:lnTo>
                  <a:pt x="12843" y="9570"/>
                </a:lnTo>
                <a:cubicBezTo>
                  <a:pt x="13523" y="8808"/>
                  <a:pt x="14070" y="8554"/>
                  <a:pt x="14621" y="8554"/>
                </a:cubicBezTo>
                <a:close/>
                <a:moveTo>
                  <a:pt x="13785" y="14628"/>
                </a:moveTo>
                <a:cubicBezTo>
                  <a:pt x="14429" y="15173"/>
                  <a:pt x="15272" y="15471"/>
                  <a:pt x="16214" y="15520"/>
                </a:cubicBezTo>
                <a:lnTo>
                  <a:pt x="16165" y="15570"/>
                </a:lnTo>
                <a:lnTo>
                  <a:pt x="14578" y="17305"/>
                </a:lnTo>
                <a:lnTo>
                  <a:pt x="12942" y="15719"/>
                </a:lnTo>
                <a:lnTo>
                  <a:pt x="13785" y="14628"/>
                </a:lnTo>
                <a:close/>
                <a:moveTo>
                  <a:pt x="19040" y="14628"/>
                </a:moveTo>
                <a:lnTo>
                  <a:pt x="19883" y="15719"/>
                </a:lnTo>
                <a:lnTo>
                  <a:pt x="18247" y="17305"/>
                </a:lnTo>
                <a:lnTo>
                  <a:pt x="16611" y="15570"/>
                </a:lnTo>
                <a:lnTo>
                  <a:pt x="16611" y="15520"/>
                </a:lnTo>
                <a:cubicBezTo>
                  <a:pt x="17503" y="15471"/>
                  <a:pt x="18346" y="15173"/>
                  <a:pt x="19040" y="14628"/>
                </a:cubicBezTo>
                <a:close/>
                <a:moveTo>
                  <a:pt x="6992" y="1"/>
                </a:moveTo>
                <a:cubicBezTo>
                  <a:pt x="3769" y="1"/>
                  <a:pt x="1141" y="2629"/>
                  <a:pt x="1141" y="5852"/>
                </a:cubicBezTo>
                <a:lnTo>
                  <a:pt x="1141" y="13240"/>
                </a:lnTo>
                <a:cubicBezTo>
                  <a:pt x="447" y="13735"/>
                  <a:pt x="0" y="14479"/>
                  <a:pt x="0" y="15322"/>
                </a:cubicBezTo>
                <a:lnTo>
                  <a:pt x="0" y="19636"/>
                </a:lnTo>
                <a:cubicBezTo>
                  <a:pt x="0" y="20727"/>
                  <a:pt x="893" y="21619"/>
                  <a:pt x="1984" y="21619"/>
                </a:cubicBezTo>
                <a:lnTo>
                  <a:pt x="4760" y="21619"/>
                </a:lnTo>
                <a:lnTo>
                  <a:pt x="4760" y="21024"/>
                </a:lnTo>
                <a:lnTo>
                  <a:pt x="1984" y="21024"/>
                </a:lnTo>
                <a:cubicBezTo>
                  <a:pt x="1240" y="21024"/>
                  <a:pt x="645" y="20429"/>
                  <a:pt x="645" y="19685"/>
                </a:cubicBezTo>
                <a:lnTo>
                  <a:pt x="645" y="15372"/>
                </a:lnTo>
                <a:cubicBezTo>
                  <a:pt x="645" y="14479"/>
                  <a:pt x="1240" y="13686"/>
                  <a:pt x="2132" y="13488"/>
                </a:cubicBezTo>
                <a:lnTo>
                  <a:pt x="3868" y="13140"/>
                </a:lnTo>
                <a:cubicBezTo>
                  <a:pt x="4017" y="13091"/>
                  <a:pt x="4165" y="13041"/>
                  <a:pt x="4364" y="12942"/>
                </a:cubicBezTo>
                <a:cubicBezTo>
                  <a:pt x="4909" y="13884"/>
                  <a:pt x="5901" y="14430"/>
                  <a:pt x="6992" y="14430"/>
                </a:cubicBezTo>
                <a:cubicBezTo>
                  <a:pt x="8033" y="14430"/>
                  <a:pt x="9074" y="13884"/>
                  <a:pt x="9620" y="12942"/>
                </a:cubicBezTo>
                <a:cubicBezTo>
                  <a:pt x="9768" y="13041"/>
                  <a:pt x="9917" y="13091"/>
                  <a:pt x="10115" y="13140"/>
                </a:cubicBezTo>
                <a:lnTo>
                  <a:pt x="10463" y="13190"/>
                </a:lnTo>
                <a:lnTo>
                  <a:pt x="10562" y="12595"/>
                </a:lnTo>
                <a:lnTo>
                  <a:pt x="10264" y="12496"/>
                </a:lnTo>
                <a:cubicBezTo>
                  <a:pt x="9570" y="12347"/>
                  <a:pt x="8975" y="11901"/>
                  <a:pt x="8628" y="11306"/>
                </a:cubicBezTo>
                <a:cubicBezTo>
                  <a:pt x="9372" y="10909"/>
                  <a:pt x="10016" y="10265"/>
                  <a:pt x="10314" y="9471"/>
                </a:cubicBezTo>
                <a:lnTo>
                  <a:pt x="9768" y="9223"/>
                </a:lnTo>
                <a:cubicBezTo>
                  <a:pt x="9273" y="10314"/>
                  <a:pt x="8182" y="11058"/>
                  <a:pt x="6992" y="11058"/>
                </a:cubicBezTo>
                <a:cubicBezTo>
                  <a:pt x="5306" y="11058"/>
                  <a:pt x="3967" y="9719"/>
                  <a:pt x="3967" y="8033"/>
                </a:cubicBezTo>
                <a:lnTo>
                  <a:pt x="3967" y="6695"/>
                </a:lnTo>
                <a:cubicBezTo>
                  <a:pt x="5554" y="6595"/>
                  <a:pt x="6892" y="5901"/>
                  <a:pt x="7487" y="4860"/>
                </a:cubicBezTo>
                <a:cubicBezTo>
                  <a:pt x="7884" y="5802"/>
                  <a:pt x="8777" y="6496"/>
                  <a:pt x="9818" y="6645"/>
                </a:cubicBezTo>
                <a:lnTo>
                  <a:pt x="9917" y="6050"/>
                </a:lnTo>
                <a:cubicBezTo>
                  <a:pt x="8727" y="5852"/>
                  <a:pt x="7835" y="4860"/>
                  <a:pt x="7835" y="3620"/>
                </a:cubicBezTo>
                <a:cubicBezTo>
                  <a:pt x="7835" y="3472"/>
                  <a:pt x="7686" y="3323"/>
                  <a:pt x="7537" y="3323"/>
                </a:cubicBezTo>
                <a:cubicBezTo>
                  <a:pt x="7339" y="3323"/>
                  <a:pt x="7240" y="3472"/>
                  <a:pt x="7240" y="3620"/>
                </a:cubicBezTo>
                <a:cubicBezTo>
                  <a:pt x="7240" y="4959"/>
                  <a:pt x="5603" y="6100"/>
                  <a:pt x="3670" y="6100"/>
                </a:cubicBezTo>
                <a:cubicBezTo>
                  <a:pt x="3471" y="6100"/>
                  <a:pt x="3322" y="6199"/>
                  <a:pt x="3322" y="6397"/>
                </a:cubicBezTo>
                <a:lnTo>
                  <a:pt x="3322" y="8033"/>
                </a:lnTo>
                <a:cubicBezTo>
                  <a:pt x="3322" y="9471"/>
                  <a:pt x="4165" y="10661"/>
                  <a:pt x="5355" y="11306"/>
                </a:cubicBezTo>
                <a:cubicBezTo>
                  <a:pt x="5008" y="11901"/>
                  <a:pt x="4413" y="12347"/>
                  <a:pt x="3719" y="12496"/>
                </a:cubicBezTo>
                <a:lnTo>
                  <a:pt x="1984" y="12893"/>
                </a:lnTo>
                <a:cubicBezTo>
                  <a:pt x="1885" y="12893"/>
                  <a:pt x="1835" y="12942"/>
                  <a:pt x="1736" y="12942"/>
                </a:cubicBezTo>
                <a:lnTo>
                  <a:pt x="1736" y="5852"/>
                </a:lnTo>
                <a:cubicBezTo>
                  <a:pt x="1736" y="2976"/>
                  <a:pt x="4066" y="596"/>
                  <a:pt x="6992" y="596"/>
                </a:cubicBezTo>
                <a:cubicBezTo>
                  <a:pt x="8826" y="596"/>
                  <a:pt x="10512" y="1587"/>
                  <a:pt x="11454" y="3174"/>
                </a:cubicBezTo>
                <a:lnTo>
                  <a:pt x="12000" y="2877"/>
                </a:lnTo>
                <a:cubicBezTo>
                  <a:pt x="10958" y="1092"/>
                  <a:pt x="9025" y="1"/>
                  <a:pt x="6992" y="1"/>
                </a:cubicBezTo>
                <a:close/>
                <a:moveTo>
                  <a:pt x="25387" y="1"/>
                </a:moveTo>
                <a:cubicBezTo>
                  <a:pt x="22164" y="1"/>
                  <a:pt x="21371" y="2381"/>
                  <a:pt x="21173" y="3422"/>
                </a:cubicBezTo>
                <a:lnTo>
                  <a:pt x="21768" y="3571"/>
                </a:lnTo>
                <a:cubicBezTo>
                  <a:pt x="21966" y="2480"/>
                  <a:pt x="22710" y="645"/>
                  <a:pt x="25387" y="645"/>
                </a:cubicBezTo>
                <a:cubicBezTo>
                  <a:pt x="26924" y="645"/>
                  <a:pt x="27718" y="1191"/>
                  <a:pt x="28511" y="1687"/>
                </a:cubicBezTo>
                <a:cubicBezTo>
                  <a:pt x="29106" y="2083"/>
                  <a:pt x="29701" y="2480"/>
                  <a:pt x="30494" y="2579"/>
                </a:cubicBezTo>
                <a:cubicBezTo>
                  <a:pt x="30346" y="3521"/>
                  <a:pt x="29602" y="4959"/>
                  <a:pt x="28015" y="4959"/>
                </a:cubicBezTo>
                <a:cubicBezTo>
                  <a:pt x="26775" y="4959"/>
                  <a:pt x="26131" y="4662"/>
                  <a:pt x="25486" y="4364"/>
                </a:cubicBezTo>
                <a:cubicBezTo>
                  <a:pt x="24941" y="4116"/>
                  <a:pt x="24445" y="3868"/>
                  <a:pt x="23602" y="3868"/>
                </a:cubicBezTo>
                <a:lnTo>
                  <a:pt x="23602" y="4513"/>
                </a:lnTo>
                <a:cubicBezTo>
                  <a:pt x="24296" y="4513"/>
                  <a:pt x="24693" y="4711"/>
                  <a:pt x="25238" y="4910"/>
                </a:cubicBezTo>
                <a:cubicBezTo>
                  <a:pt x="25883" y="5257"/>
                  <a:pt x="26627" y="5604"/>
                  <a:pt x="28015" y="5604"/>
                </a:cubicBezTo>
                <a:cubicBezTo>
                  <a:pt x="28313" y="5604"/>
                  <a:pt x="28610" y="5554"/>
                  <a:pt x="28858" y="5505"/>
                </a:cubicBezTo>
                <a:lnTo>
                  <a:pt x="28858" y="8033"/>
                </a:lnTo>
                <a:cubicBezTo>
                  <a:pt x="28858" y="9719"/>
                  <a:pt x="27470" y="11058"/>
                  <a:pt x="25833" y="11058"/>
                </a:cubicBezTo>
                <a:cubicBezTo>
                  <a:pt x="24643" y="11058"/>
                  <a:pt x="23553" y="10364"/>
                  <a:pt x="23057" y="9273"/>
                </a:cubicBezTo>
                <a:lnTo>
                  <a:pt x="22511" y="9521"/>
                </a:lnTo>
                <a:cubicBezTo>
                  <a:pt x="22660" y="9967"/>
                  <a:pt x="22958" y="10314"/>
                  <a:pt x="23305" y="10661"/>
                </a:cubicBezTo>
                <a:lnTo>
                  <a:pt x="23305" y="10760"/>
                </a:lnTo>
                <a:cubicBezTo>
                  <a:pt x="23305" y="11306"/>
                  <a:pt x="22958" y="11851"/>
                  <a:pt x="22412" y="12050"/>
                </a:cubicBezTo>
                <a:lnTo>
                  <a:pt x="22313" y="12050"/>
                </a:lnTo>
                <a:lnTo>
                  <a:pt x="22412" y="12397"/>
                </a:lnTo>
                <a:lnTo>
                  <a:pt x="22263" y="12496"/>
                </a:lnTo>
                <a:cubicBezTo>
                  <a:pt x="23057" y="13686"/>
                  <a:pt x="24395" y="14430"/>
                  <a:pt x="25833" y="14430"/>
                </a:cubicBezTo>
                <a:cubicBezTo>
                  <a:pt x="27172" y="14430"/>
                  <a:pt x="28461" y="13785"/>
                  <a:pt x="29205" y="12694"/>
                </a:cubicBezTo>
                <a:lnTo>
                  <a:pt x="30544" y="13190"/>
                </a:lnTo>
                <a:cubicBezTo>
                  <a:pt x="31536" y="13537"/>
                  <a:pt x="32180" y="14479"/>
                  <a:pt x="32180" y="15471"/>
                </a:cubicBezTo>
                <a:lnTo>
                  <a:pt x="32180" y="19636"/>
                </a:lnTo>
                <a:cubicBezTo>
                  <a:pt x="32180" y="20380"/>
                  <a:pt x="31536" y="20975"/>
                  <a:pt x="30792" y="20975"/>
                </a:cubicBezTo>
                <a:lnTo>
                  <a:pt x="28065" y="20975"/>
                </a:lnTo>
                <a:lnTo>
                  <a:pt x="28065" y="21619"/>
                </a:lnTo>
                <a:lnTo>
                  <a:pt x="30792" y="21619"/>
                </a:lnTo>
                <a:cubicBezTo>
                  <a:pt x="31883" y="21619"/>
                  <a:pt x="32775" y="20727"/>
                  <a:pt x="32775" y="19636"/>
                </a:cubicBezTo>
                <a:lnTo>
                  <a:pt x="32775" y="15471"/>
                </a:lnTo>
                <a:cubicBezTo>
                  <a:pt x="32775" y="14231"/>
                  <a:pt x="31982" y="13041"/>
                  <a:pt x="30792" y="12595"/>
                </a:cubicBezTo>
                <a:lnTo>
                  <a:pt x="29205" y="12050"/>
                </a:lnTo>
                <a:cubicBezTo>
                  <a:pt x="28709" y="11851"/>
                  <a:pt x="28362" y="11306"/>
                  <a:pt x="28362" y="10760"/>
                </a:cubicBezTo>
                <a:lnTo>
                  <a:pt x="28362" y="10661"/>
                </a:lnTo>
                <a:cubicBezTo>
                  <a:pt x="29007" y="9967"/>
                  <a:pt x="29453" y="9075"/>
                  <a:pt x="29453" y="8033"/>
                </a:cubicBezTo>
                <a:lnTo>
                  <a:pt x="29453" y="5207"/>
                </a:lnTo>
                <a:cubicBezTo>
                  <a:pt x="30593" y="4562"/>
                  <a:pt x="31139" y="3125"/>
                  <a:pt x="31139" y="2282"/>
                </a:cubicBezTo>
                <a:cubicBezTo>
                  <a:pt x="31139" y="2083"/>
                  <a:pt x="30990" y="1984"/>
                  <a:pt x="30792" y="1984"/>
                </a:cubicBezTo>
                <a:cubicBezTo>
                  <a:pt x="29998" y="1984"/>
                  <a:pt x="29503" y="1587"/>
                  <a:pt x="28858" y="1191"/>
                </a:cubicBezTo>
                <a:cubicBezTo>
                  <a:pt x="28065" y="645"/>
                  <a:pt x="27123" y="1"/>
                  <a:pt x="25387" y="1"/>
                </a:cubicBezTo>
                <a:close/>
                <a:moveTo>
                  <a:pt x="20330" y="16115"/>
                </a:moveTo>
                <a:lnTo>
                  <a:pt x="22908" y="17157"/>
                </a:lnTo>
                <a:cubicBezTo>
                  <a:pt x="24495" y="17801"/>
                  <a:pt x="25536" y="19289"/>
                  <a:pt x="25536" y="20975"/>
                </a:cubicBezTo>
                <a:lnTo>
                  <a:pt x="25536" y="24049"/>
                </a:lnTo>
                <a:cubicBezTo>
                  <a:pt x="25536" y="24793"/>
                  <a:pt x="24891" y="25437"/>
                  <a:pt x="24148" y="25437"/>
                </a:cubicBezTo>
                <a:lnTo>
                  <a:pt x="22809" y="25437"/>
                </a:lnTo>
                <a:lnTo>
                  <a:pt x="22809" y="22413"/>
                </a:lnTo>
                <a:lnTo>
                  <a:pt x="22214" y="22413"/>
                </a:lnTo>
                <a:lnTo>
                  <a:pt x="22214" y="25437"/>
                </a:lnTo>
                <a:lnTo>
                  <a:pt x="10611" y="25437"/>
                </a:lnTo>
                <a:lnTo>
                  <a:pt x="10611" y="22413"/>
                </a:lnTo>
                <a:lnTo>
                  <a:pt x="10016" y="22413"/>
                </a:lnTo>
                <a:lnTo>
                  <a:pt x="10016" y="25437"/>
                </a:lnTo>
                <a:lnTo>
                  <a:pt x="8628" y="25437"/>
                </a:lnTo>
                <a:cubicBezTo>
                  <a:pt x="7884" y="25437"/>
                  <a:pt x="7289" y="24793"/>
                  <a:pt x="7289" y="24049"/>
                </a:cubicBezTo>
                <a:lnTo>
                  <a:pt x="7289" y="20975"/>
                </a:lnTo>
                <a:cubicBezTo>
                  <a:pt x="7289" y="19289"/>
                  <a:pt x="8330" y="17801"/>
                  <a:pt x="9868" y="17157"/>
                </a:cubicBezTo>
                <a:lnTo>
                  <a:pt x="12446" y="16115"/>
                </a:lnTo>
                <a:lnTo>
                  <a:pt x="14380" y="17950"/>
                </a:lnTo>
                <a:cubicBezTo>
                  <a:pt x="14429" y="18000"/>
                  <a:pt x="14528" y="18000"/>
                  <a:pt x="14628" y="18000"/>
                </a:cubicBezTo>
                <a:cubicBezTo>
                  <a:pt x="14677" y="18000"/>
                  <a:pt x="14776" y="18000"/>
                  <a:pt x="14826" y="17900"/>
                </a:cubicBezTo>
                <a:lnTo>
                  <a:pt x="16413" y="16215"/>
                </a:lnTo>
                <a:lnTo>
                  <a:pt x="17999" y="17900"/>
                </a:lnTo>
                <a:cubicBezTo>
                  <a:pt x="18049" y="18000"/>
                  <a:pt x="18098" y="18000"/>
                  <a:pt x="18198" y="18000"/>
                </a:cubicBezTo>
                <a:cubicBezTo>
                  <a:pt x="18247" y="18000"/>
                  <a:pt x="18346" y="18000"/>
                  <a:pt x="18445" y="17950"/>
                </a:cubicBezTo>
                <a:lnTo>
                  <a:pt x="20330" y="16115"/>
                </a:lnTo>
                <a:close/>
                <a:moveTo>
                  <a:pt x="15867" y="3323"/>
                </a:moveTo>
                <a:cubicBezTo>
                  <a:pt x="13537" y="3323"/>
                  <a:pt x="11653" y="5157"/>
                  <a:pt x="11653" y="7488"/>
                </a:cubicBezTo>
                <a:cubicBezTo>
                  <a:pt x="11653" y="8232"/>
                  <a:pt x="11851" y="8926"/>
                  <a:pt x="12198" y="9570"/>
                </a:cubicBezTo>
                <a:lnTo>
                  <a:pt x="12198" y="11355"/>
                </a:lnTo>
                <a:cubicBezTo>
                  <a:pt x="12198" y="12446"/>
                  <a:pt x="12644" y="13438"/>
                  <a:pt x="13338" y="14182"/>
                </a:cubicBezTo>
                <a:lnTo>
                  <a:pt x="12347" y="15520"/>
                </a:lnTo>
                <a:lnTo>
                  <a:pt x="9669" y="16562"/>
                </a:lnTo>
                <a:cubicBezTo>
                  <a:pt x="7835" y="17305"/>
                  <a:pt x="6694" y="19041"/>
                  <a:pt x="6694" y="20975"/>
                </a:cubicBezTo>
                <a:lnTo>
                  <a:pt x="6694" y="24049"/>
                </a:lnTo>
                <a:cubicBezTo>
                  <a:pt x="6694" y="25140"/>
                  <a:pt x="7537" y="26032"/>
                  <a:pt x="8628" y="26032"/>
                </a:cubicBezTo>
                <a:lnTo>
                  <a:pt x="24148" y="26032"/>
                </a:lnTo>
                <a:cubicBezTo>
                  <a:pt x="25238" y="26032"/>
                  <a:pt x="26131" y="25140"/>
                  <a:pt x="26131" y="24049"/>
                </a:cubicBezTo>
                <a:lnTo>
                  <a:pt x="26131" y="20975"/>
                </a:lnTo>
                <a:cubicBezTo>
                  <a:pt x="26131" y="19041"/>
                  <a:pt x="24990" y="17305"/>
                  <a:pt x="23156" y="16562"/>
                </a:cubicBezTo>
                <a:lnTo>
                  <a:pt x="20478" y="15520"/>
                </a:lnTo>
                <a:lnTo>
                  <a:pt x="19487" y="14182"/>
                </a:lnTo>
                <a:cubicBezTo>
                  <a:pt x="20181" y="13438"/>
                  <a:pt x="20578" y="12446"/>
                  <a:pt x="20578" y="11355"/>
                </a:cubicBezTo>
                <a:lnTo>
                  <a:pt x="20578" y="8827"/>
                </a:lnTo>
                <a:cubicBezTo>
                  <a:pt x="21718" y="8033"/>
                  <a:pt x="22263" y="6695"/>
                  <a:pt x="22263" y="5802"/>
                </a:cubicBezTo>
                <a:cubicBezTo>
                  <a:pt x="22263" y="5653"/>
                  <a:pt x="22115" y="5505"/>
                  <a:pt x="21966" y="5505"/>
                </a:cubicBezTo>
                <a:cubicBezTo>
                  <a:pt x="21024" y="5505"/>
                  <a:pt x="20429" y="5108"/>
                  <a:pt x="19735" y="4612"/>
                </a:cubicBezTo>
                <a:cubicBezTo>
                  <a:pt x="18842" y="4017"/>
                  <a:pt x="17801" y="3323"/>
                  <a:pt x="15867" y="3323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002D6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2" name="Google Shape;2302;g300313b26de_0_1327"/>
          <p:cNvSpPr txBox="1"/>
          <p:nvPr/>
        </p:nvSpPr>
        <p:spPr>
          <a:xfrm>
            <a:off x="112900" y="363833"/>
            <a:ext cx="2552400" cy="23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GB" sz="2400" b="0" i="0" u="none" strike="noStrike" cap="none">
                <a:solidFill>
                  <a:srgbClr val="05C3DD"/>
                </a:solidFill>
                <a:latin typeface="Arial Black"/>
                <a:ea typeface="Arial Black"/>
                <a:cs typeface="Arial Black"/>
                <a:sym typeface="Arial Black"/>
              </a:rPr>
              <a:t>3 MAIN BUSINESSES IN NUMBERS </a:t>
            </a:r>
            <a:endParaRPr sz="2400" b="0" i="0" u="none" strike="noStrike" cap="none">
              <a:solidFill>
                <a:srgbClr val="05C3DD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rgbClr val="05C3DD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303" name="Google Shape;2303;g300313b26de_0_1327"/>
          <p:cNvSpPr/>
          <p:nvPr/>
        </p:nvSpPr>
        <p:spPr>
          <a:xfrm>
            <a:off x="8897767" y="771867"/>
            <a:ext cx="2907300" cy="5181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6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1" i="0" u="none" strike="noStrike" cap="none">
              <a:solidFill>
                <a:srgbClr val="A8438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4" name="Google Shape;2304;g300313b26de_0_1327"/>
          <p:cNvSpPr/>
          <p:nvPr/>
        </p:nvSpPr>
        <p:spPr>
          <a:xfrm>
            <a:off x="5781467" y="771867"/>
            <a:ext cx="2907300" cy="5181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7725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1" i="0" u="none" strike="noStrike" cap="none">
              <a:solidFill>
                <a:srgbClr val="54BB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05" name="Google Shape;2305;g300313b26de_0_1327"/>
          <p:cNvPicPr preferRelativeResize="0"/>
          <p:nvPr/>
        </p:nvPicPr>
        <p:blipFill rotWithShape="1">
          <a:blip r:embed="rId3">
            <a:alphaModFix/>
          </a:blip>
          <a:srcRect t="14436" b="8934"/>
          <a:stretch/>
        </p:blipFill>
        <p:spPr>
          <a:xfrm>
            <a:off x="5856164" y="840567"/>
            <a:ext cx="2757833" cy="1367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6" name="Google Shape;2306;g300313b26de_0_1327"/>
          <p:cNvPicPr preferRelativeResize="0"/>
          <p:nvPr/>
        </p:nvPicPr>
        <p:blipFill rotWithShape="1">
          <a:blip r:embed="rId4">
            <a:alphaModFix/>
          </a:blip>
          <a:srcRect t="3507" b="22170"/>
          <a:stretch/>
        </p:blipFill>
        <p:spPr>
          <a:xfrm>
            <a:off x="8972445" y="840567"/>
            <a:ext cx="2757833" cy="13677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07" name="Google Shape;2307;g300313b26de_0_1327"/>
          <p:cNvGrpSpPr/>
          <p:nvPr/>
        </p:nvGrpSpPr>
        <p:grpSpPr>
          <a:xfrm>
            <a:off x="10001592" y="363859"/>
            <a:ext cx="699542" cy="924103"/>
            <a:chOff x="3732525" y="1284450"/>
            <a:chExt cx="837975" cy="1106975"/>
          </a:xfrm>
        </p:grpSpPr>
        <p:sp>
          <p:nvSpPr>
            <p:cNvPr id="2308" name="Google Shape;2308;g300313b26de_0_1327"/>
            <p:cNvSpPr/>
            <p:nvPr/>
          </p:nvSpPr>
          <p:spPr>
            <a:xfrm>
              <a:off x="3732525" y="1284450"/>
              <a:ext cx="837975" cy="1106975"/>
            </a:xfrm>
            <a:custGeom>
              <a:avLst/>
              <a:gdLst/>
              <a:ahLst/>
              <a:cxnLst/>
              <a:rect l="l" t="t" r="r" b="b"/>
              <a:pathLst>
                <a:path w="33519" h="44279" extrusionOk="0">
                  <a:moveTo>
                    <a:pt x="19833" y="1"/>
                  </a:moveTo>
                  <a:cubicBezTo>
                    <a:pt x="16016" y="1"/>
                    <a:pt x="11454" y="843"/>
                    <a:pt x="7933" y="2133"/>
                  </a:cubicBezTo>
                  <a:lnTo>
                    <a:pt x="7933" y="10363"/>
                  </a:lnTo>
                  <a:cubicBezTo>
                    <a:pt x="10660" y="9173"/>
                    <a:pt x="13834" y="8331"/>
                    <a:pt x="17106" y="8331"/>
                  </a:cubicBezTo>
                  <a:cubicBezTo>
                    <a:pt x="21023" y="8331"/>
                    <a:pt x="22561" y="9768"/>
                    <a:pt x="22561" y="11752"/>
                  </a:cubicBezTo>
                  <a:cubicBezTo>
                    <a:pt x="22561" y="15867"/>
                    <a:pt x="17206" y="18346"/>
                    <a:pt x="9074" y="18346"/>
                  </a:cubicBezTo>
                  <a:lnTo>
                    <a:pt x="6892" y="18346"/>
                  </a:lnTo>
                  <a:lnTo>
                    <a:pt x="5454" y="26032"/>
                  </a:lnTo>
                  <a:cubicBezTo>
                    <a:pt x="7834" y="25685"/>
                    <a:pt x="9867" y="25536"/>
                    <a:pt x="12892" y="25536"/>
                  </a:cubicBezTo>
                  <a:cubicBezTo>
                    <a:pt x="17850" y="25536"/>
                    <a:pt x="19982" y="27271"/>
                    <a:pt x="19982" y="29602"/>
                  </a:cubicBezTo>
                  <a:cubicBezTo>
                    <a:pt x="19982" y="32874"/>
                    <a:pt x="16561" y="35949"/>
                    <a:pt x="9669" y="35949"/>
                  </a:cubicBezTo>
                  <a:cubicBezTo>
                    <a:pt x="6942" y="35949"/>
                    <a:pt x="4215" y="35453"/>
                    <a:pt x="2380" y="34759"/>
                  </a:cubicBezTo>
                  <a:lnTo>
                    <a:pt x="0" y="43287"/>
                  </a:lnTo>
                  <a:cubicBezTo>
                    <a:pt x="1587" y="43733"/>
                    <a:pt x="4562" y="44279"/>
                    <a:pt x="8330" y="44279"/>
                  </a:cubicBezTo>
                  <a:cubicBezTo>
                    <a:pt x="25387" y="44279"/>
                    <a:pt x="30940" y="34709"/>
                    <a:pt x="30940" y="28313"/>
                  </a:cubicBezTo>
                  <a:cubicBezTo>
                    <a:pt x="30940" y="24197"/>
                    <a:pt x="28758" y="21024"/>
                    <a:pt x="24593" y="20231"/>
                  </a:cubicBezTo>
                  <a:lnTo>
                    <a:pt x="24742" y="20131"/>
                  </a:lnTo>
                  <a:cubicBezTo>
                    <a:pt x="30494" y="18545"/>
                    <a:pt x="33519" y="14181"/>
                    <a:pt x="33519" y="9620"/>
                  </a:cubicBezTo>
                  <a:cubicBezTo>
                    <a:pt x="33519" y="3818"/>
                    <a:pt x="29453" y="1"/>
                    <a:pt x="198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9" name="Google Shape;2309;g300313b26de_0_1327"/>
            <p:cNvSpPr/>
            <p:nvPr/>
          </p:nvSpPr>
          <p:spPr>
            <a:xfrm>
              <a:off x="3732525" y="1284450"/>
              <a:ext cx="837975" cy="1106975"/>
            </a:xfrm>
            <a:custGeom>
              <a:avLst/>
              <a:gdLst/>
              <a:ahLst/>
              <a:cxnLst/>
              <a:rect l="l" t="t" r="r" b="b"/>
              <a:pathLst>
                <a:path w="33519" h="44279" fill="none" extrusionOk="0">
                  <a:moveTo>
                    <a:pt x="33519" y="9620"/>
                  </a:moveTo>
                  <a:cubicBezTo>
                    <a:pt x="33519" y="3818"/>
                    <a:pt x="29453" y="1"/>
                    <a:pt x="19833" y="1"/>
                  </a:cubicBezTo>
                  <a:cubicBezTo>
                    <a:pt x="16016" y="1"/>
                    <a:pt x="11454" y="843"/>
                    <a:pt x="7933" y="2133"/>
                  </a:cubicBezTo>
                  <a:lnTo>
                    <a:pt x="7933" y="10363"/>
                  </a:lnTo>
                  <a:cubicBezTo>
                    <a:pt x="10660" y="9173"/>
                    <a:pt x="13834" y="8331"/>
                    <a:pt x="17106" y="8331"/>
                  </a:cubicBezTo>
                  <a:cubicBezTo>
                    <a:pt x="21023" y="8331"/>
                    <a:pt x="22561" y="9768"/>
                    <a:pt x="22561" y="11752"/>
                  </a:cubicBezTo>
                  <a:cubicBezTo>
                    <a:pt x="22561" y="15867"/>
                    <a:pt x="17206" y="18346"/>
                    <a:pt x="9074" y="18346"/>
                  </a:cubicBezTo>
                  <a:lnTo>
                    <a:pt x="6892" y="18346"/>
                  </a:lnTo>
                  <a:lnTo>
                    <a:pt x="5454" y="26032"/>
                  </a:lnTo>
                  <a:cubicBezTo>
                    <a:pt x="7834" y="25685"/>
                    <a:pt x="9867" y="25536"/>
                    <a:pt x="12892" y="25536"/>
                  </a:cubicBezTo>
                  <a:cubicBezTo>
                    <a:pt x="17850" y="25536"/>
                    <a:pt x="19982" y="27271"/>
                    <a:pt x="19982" y="29602"/>
                  </a:cubicBezTo>
                  <a:cubicBezTo>
                    <a:pt x="19982" y="32874"/>
                    <a:pt x="16561" y="35949"/>
                    <a:pt x="9669" y="35949"/>
                  </a:cubicBezTo>
                  <a:cubicBezTo>
                    <a:pt x="6942" y="35949"/>
                    <a:pt x="4215" y="35453"/>
                    <a:pt x="2380" y="34759"/>
                  </a:cubicBezTo>
                  <a:lnTo>
                    <a:pt x="0" y="43287"/>
                  </a:lnTo>
                  <a:cubicBezTo>
                    <a:pt x="1587" y="43733"/>
                    <a:pt x="4562" y="44279"/>
                    <a:pt x="8330" y="44279"/>
                  </a:cubicBezTo>
                  <a:cubicBezTo>
                    <a:pt x="25387" y="44279"/>
                    <a:pt x="30940" y="34709"/>
                    <a:pt x="30940" y="28313"/>
                  </a:cubicBezTo>
                  <a:cubicBezTo>
                    <a:pt x="30940" y="24197"/>
                    <a:pt x="28758" y="21024"/>
                    <a:pt x="24593" y="20231"/>
                  </a:cubicBezTo>
                  <a:lnTo>
                    <a:pt x="24742" y="20131"/>
                  </a:lnTo>
                  <a:cubicBezTo>
                    <a:pt x="30494" y="18545"/>
                    <a:pt x="33519" y="14181"/>
                    <a:pt x="33519" y="9620"/>
                  </a:cubicBezTo>
                  <a:close/>
                </a:path>
              </a:pathLst>
            </a:custGeom>
            <a:noFill/>
            <a:ln w="16125" cap="flat" cmpd="sng">
              <a:solidFill>
                <a:srgbClr val="F59D24"/>
              </a:solidFill>
              <a:prstDash val="solid"/>
              <a:miter lim="4958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0" name="Google Shape;2310;g300313b26de_0_1327"/>
            <p:cNvSpPr/>
            <p:nvPr/>
          </p:nvSpPr>
          <p:spPr>
            <a:xfrm>
              <a:off x="3732525" y="1284450"/>
              <a:ext cx="837975" cy="1106975"/>
            </a:xfrm>
            <a:custGeom>
              <a:avLst/>
              <a:gdLst/>
              <a:ahLst/>
              <a:cxnLst/>
              <a:rect l="l" t="t" r="r" b="b"/>
              <a:pathLst>
                <a:path w="33519" h="44279" fill="none" extrusionOk="0">
                  <a:moveTo>
                    <a:pt x="33519" y="9620"/>
                  </a:moveTo>
                  <a:cubicBezTo>
                    <a:pt x="33519" y="3818"/>
                    <a:pt x="29453" y="1"/>
                    <a:pt x="19833" y="1"/>
                  </a:cubicBezTo>
                  <a:cubicBezTo>
                    <a:pt x="16016" y="1"/>
                    <a:pt x="11454" y="843"/>
                    <a:pt x="7933" y="2133"/>
                  </a:cubicBezTo>
                  <a:lnTo>
                    <a:pt x="7933" y="10363"/>
                  </a:lnTo>
                  <a:cubicBezTo>
                    <a:pt x="10660" y="9173"/>
                    <a:pt x="13834" y="8331"/>
                    <a:pt x="17106" y="8331"/>
                  </a:cubicBezTo>
                  <a:cubicBezTo>
                    <a:pt x="21023" y="8331"/>
                    <a:pt x="22561" y="9768"/>
                    <a:pt x="22561" y="11752"/>
                  </a:cubicBezTo>
                  <a:cubicBezTo>
                    <a:pt x="22561" y="15867"/>
                    <a:pt x="17206" y="18346"/>
                    <a:pt x="9074" y="18346"/>
                  </a:cubicBezTo>
                  <a:lnTo>
                    <a:pt x="6892" y="18346"/>
                  </a:lnTo>
                  <a:lnTo>
                    <a:pt x="5454" y="26032"/>
                  </a:lnTo>
                  <a:cubicBezTo>
                    <a:pt x="7834" y="25685"/>
                    <a:pt x="9867" y="25536"/>
                    <a:pt x="12892" y="25536"/>
                  </a:cubicBezTo>
                  <a:cubicBezTo>
                    <a:pt x="17850" y="25536"/>
                    <a:pt x="19982" y="27271"/>
                    <a:pt x="19982" y="29602"/>
                  </a:cubicBezTo>
                  <a:cubicBezTo>
                    <a:pt x="19982" y="32874"/>
                    <a:pt x="16561" y="35949"/>
                    <a:pt x="9669" y="35949"/>
                  </a:cubicBezTo>
                  <a:cubicBezTo>
                    <a:pt x="6942" y="35949"/>
                    <a:pt x="4215" y="35453"/>
                    <a:pt x="2380" y="34759"/>
                  </a:cubicBezTo>
                  <a:lnTo>
                    <a:pt x="0" y="43287"/>
                  </a:lnTo>
                  <a:cubicBezTo>
                    <a:pt x="1587" y="43733"/>
                    <a:pt x="4562" y="44279"/>
                    <a:pt x="8330" y="44279"/>
                  </a:cubicBezTo>
                  <a:cubicBezTo>
                    <a:pt x="25387" y="44279"/>
                    <a:pt x="30940" y="34709"/>
                    <a:pt x="30940" y="28313"/>
                  </a:cubicBezTo>
                  <a:cubicBezTo>
                    <a:pt x="30940" y="24197"/>
                    <a:pt x="28758" y="21024"/>
                    <a:pt x="24593" y="20231"/>
                  </a:cubicBezTo>
                  <a:lnTo>
                    <a:pt x="24742" y="20131"/>
                  </a:lnTo>
                  <a:cubicBezTo>
                    <a:pt x="30494" y="18545"/>
                    <a:pt x="33519" y="14181"/>
                    <a:pt x="33519" y="9620"/>
                  </a:cubicBezTo>
                  <a:close/>
                </a:path>
              </a:pathLst>
            </a:custGeom>
            <a:noFill/>
            <a:ln w="16125" cap="flat" cmpd="sng">
              <a:solidFill>
                <a:srgbClr val="FF6900"/>
              </a:solidFill>
              <a:prstDash val="solid"/>
              <a:miter lim="4958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11" name="Google Shape;2311;g300313b26de_0_1327"/>
          <p:cNvGrpSpPr/>
          <p:nvPr/>
        </p:nvGrpSpPr>
        <p:grpSpPr>
          <a:xfrm>
            <a:off x="6879613" y="363859"/>
            <a:ext cx="710937" cy="904443"/>
            <a:chOff x="1968575" y="1286925"/>
            <a:chExt cx="851625" cy="1083425"/>
          </a:xfrm>
        </p:grpSpPr>
        <p:sp>
          <p:nvSpPr>
            <p:cNvPr id="2312" name="Google Shape;2312;g300313b26de_0_1327"/>
            <p:cNvSpPr/>
            <p:nvPr/>
          </p:nvSpPr>
          <p:spPr>
            <a:xfrm>
              <a:off x="1968575" y="1286925"/>
              <a:ext cx="851625" cy="1083425"/>
            </a:xfrm>
            <a:custGeom>
              <a:avLst/>
              <a:gdLst/>
              <a:ahLst/>
              <a:cxnLst/>
              <a:rect l="l" t="t" r="r" b="b"/>
              <a:pathLst>
                <a:path w="34065" h="43337" extrusionOk="0">
                  <a:moveTo>
                    <a:pt x="20974" y="1"/>
                  </a:moveTo>
                  <a:cubicBezTo>
                    <a:pt x="15967" y="1"/>
                    <a:pt x="11355" y="1240"/>
                    <a:pt x="7835" y="2877"/>
                  </a:cubicBezTo>
                  <a:lnTo>
                    <a:pt x="8083" y="11950"/>
                  </a:lnTo>
                  <a:cubicBezTo>
                    <a:pt x="10661" y="10463"/>
                    <a:pt x="13983" y="9273"/>
                    <a:pt x="17305" y="9273"/>
                  </a:cubicBezTo>
                  <a:cubicBezTo>
                    <a:pt x="20925" y="9273"/>
                    <a:pt x="22512" y="11008"/>
                    <a:pt x="22512" y="13140"/>
                  </a:cubicBezTo>
                  <a:cubicBezTo>
                    <a:pt x="22512" y="16958"/>
                    <a:pt x="20132" y="20132"/>
                    <a:pt x="7389" y="30296"/>
                  </a:cubicBezTo>
                  <a:lnTo>
                    <a:pt x="1637" y="35007"/>
                  </a:lnTo>
                  <a:lnTo>
                    <a:pt x="1" y="43337"/>
                  </a:lnTo>
                  <a:lnTo>
                    <a:pt x="29552" y="43337"/>
                  </a:lnTo>
                  <a:lnTo>
                    <a:pt x="31486" y="33618"/>
                  </a:lnTo>
                  <a:lnTo>
                    <a:pt x="27123" y="33618"/>
                  </a:lnTo>
                  <a:cubicBezTo>
                    <a:pt x="23305" y="33618"/>
                    <a:pt x="19239" y="33668"/>
                    <a:pt x="16165" y="33817"/>
                  </a:cubicBezTo>
                  <a:lnTo>
                    <a:pt x="16165" y="33668"/>
                  </a:lnTo>
                  <a:lnTo>
                    <a:pt x="20132" y="30544"/>
                  </a:lnTo>
                  <a:cubicBezTo>
                    <a:pt x="31784" y="21669"/>
                    <a:pt x="34065" y="16661"/>
                    <a:pt x="34065" y="10859"/>
                  </a:cubicBezTo>
                  <a:cubicBezTo>
                    <a:pt x="34065" y="4761"/>
                    <a:pt x="30098" y="1"/>
                    <a:pt x="209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3" name="Google Shape;2313;g300313b26de_0_1327"/>
            <p:cNvSpPr/>
            <p:nvPr/>
          </p:nvSpPr>
          <p:spPr>
            <a:xfrm>
              <a:off x="1968575" y="1286925"/>
              <a:ext cx="851625" cy="1083425"/>
            </a:xfrm>
            <a:custGeom>
              <a:avLst/>
              <a:gdLst/>
              <a:ahLst/>
              <a:cxnLst/>
              <a:rect l="l" t="t" r="r" b="b"/>
              <a:pathLst>
                <a:path w="34065" h="43337" fill="none" extrusionOk="0">
                  <a:moveTo>
                    <a:pt x="34065" y="10859"/>
                  </a:moveTo>
                  <a:cubicBezTo>
                    <a:pt x="34065" y="4761"/>
                    <a:pt x="30098" y="1"/>
                    <a:pt x="20974" y="1"/>
                  </a:cubicBezTo>
                  <a:cubicBezTo>
                    <a:pt x="15967" y="1"/>
                    <a:pt x="11355" y="1240"/>
                    <a:pt x="7835" y="2877"/>
                  </a:cubicBezTo>
                  <a:lnTo>
                    <a:pt x="8083" y="11950"/>
                  </a:lnTo>
                  <a:cubicBezTo>
                    <a:pt x="10661" y="10463"/>
                    <a:pt x="13983" y="9273"/>
                    <a:pt x="17305" y="9273"/>
                  </a:cubicBezTo>
                  <a:cubicBezTo>
                    <a:pt x="20925" y="9273"/>
                    <a:pt x="22512" y="11008"/>
                    <a:pt x="22512" y="13140"/>
                  </a:cubicBezTo>
                  <a:cubicBezTo>
                    <a:pt x="22512" y="16958"/>
                    <a:pt x="20132" y="20132"/>
                    <a:pt x="7389" y="30296"/>
                  </a:cubicBezTo>
                  <a:lnTo>
                    <a:pt x="1637" y="35007"/>
                  </a:lnTo>
                  <a:lnTo>
                    <a:pt x="1" y="43337"/>
                  </a:lnTo>
                  <a:lnTo>
                    <a:pt x="29552" y="43337"/>
                  </a:lnTo>
                  <a:lnTo>
                    <a:pt x="31486" y="33618"/>
                  </a:lnTo>
                  <a:lnTo>
                    <a:pt x="27123" y="33618"/>
                  </a:lnTo>
                  <a:cubicBezTo>
                    <a:pt x="23305" y="33618"/>
                    <a:pt x="19239" y="33668"/>
                    <a:pt x="16165" y="33817"/>
                  </a:cubicBezTo>
                  <a:lnTo>
                    <a:pt x="16165" y="33668"/>
                  </a:lnTo>
                  <a:lnTo>
                    <a:pt x="20132" y="30544"/>
                  </a:lnTo>
                  <a:cubicBezTo>
                    <a:pt x="31784" y="21669"/>
                    <a:pt x="34065" y="16661"/>
                    <a:pt x="34065" y="10859"/>
                  </a:cubicBezTo>
                  <a:close/>
                </a:path>
              </a:pathLst>
            </a:custGeom>
            <a:noFill/>
            <a:ln w="16125" cap="flat" cmpd="sng">
              <a:solidFill>
                <a:srgbClr val="824084"/>
              </a:solidFill>
              <a:prstDash val="solid"/>
              <a:miter lim="4958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4" name="Google Shape;2314;g300313b26de_0_1327"/>
            <p:cNvSpPr/>
            <p:nvPr/>
          </p:nvSpPr>
          <p:spPr>
            <a:xfrm>
              <a:off x="1968575" y="1286925"/>
              <a:ext cx="851625" cy="1083425"/>
            </a:xfrm>
            <a:custGeom>
              <a:avLst/>
              <a:gdLst/>
              <a:ahLst/>
              <a:cxnLst/>
              <a:rect l="l" t="t" r="r" b="b"/>
              <a:pathLst>
                <a:path w="34065" h="43337" fill="none" extrusionOk="0">
                  <a:moveTo>
                    <a:pt x="34065" y="10859"/>
                  </a:moveTo>
                  <a:cubicBezTo>
                    <a:pt x="34065" y="4761"/>
                    <a:pt x="30098" y="1"/>
                    <a:pt x="20974" y="1"/>
                  </a:cubicBezTo>
                  <a:cubicBezTo>
                    <a:pt x="15967" y="1"/>
                    <a:pt x="11355" y="1240"/>
                    <a:pt x="7835" y="2877"/>
                  </a:cubicBezTo>
                  <a:lnTo>
                    <a:pt x="8083" y="11950"/>
                  </a:lnTo>
                  <a:cubicBezTo>
                    <a:pt x="10661" y="10463"/>
                    <a:pt x="13983" y="9273"/>
                    <a:pt x="17305" y="9273"/>
                  </a:cubicBezTo>
                  <a:cubicBezTo>
                    <a:pt x="20925" y="9273"/>
                    <a:pt x="22512" y="11008"/>
                    <a:pt x="22512" y="13140"/>
                  </a:cubicBezTo>
                  <a:cubicBezTo>
                    <a:pt x="22512" y="16958"/>
                    <a:pt x="20132" y="20132"/>
                    <a:pt x="7389" y="30296"/>
                  </a:cubicBezTo>
                  <a:lnTo>
                    <a:pt x="1637" y="35007"/>
                  </a:lnTo>
                  <a:lnTo>
                    <a:pt x="1" y="43337"/>
                  </a:lnTo>
                  <a:lnTo>
                    <a:pt x="29552" y="43337"/>
                  </a:lnTo>
                  <a:lnTo>
                    <a:pt x="31486" y="33618"/>
                  </a:lnTo>
                  <a:lnTo>
                    <a:pt x="27123" y="33618"/>
                  </a:lnTo>
                  <a:cubicBezTo>
                    <a:pt x="23305" y="33618"/>
                    <a:pt x="19239" y="33668"/>
                    <a:pt x="16165" y="33817"/>
                  </a:cubicBezTo>
                  <a:lnTo>
                    <a:pt x="16165" y="33668"/>
                  </a:lnTo>
                  <a:lnTo>
                    <a:pt x="20132" y="30544"/>
                  </a:lnTo>
                  <a:cubicBezTo>
                    <a:pt x="31784" y="21669"/>
                    <a:pt x="34065" y="16661"/>
                    <a:pt x="34065" y="10859"/>
                  </a:cubicBezTo>
                  <a:close/>
                </a:path>
              </a:pathLst>
            </a:custGeom>
            <a:noFill/>
            <a:ln w="16125" cap="flat" cmpd="sng">
              <a:solidFill>
                <a:srgbClr val="772583"/>
              </a:solidFill>
              <a:prstDash val="solid"/>
              <a:miter lim="4958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15" name="Google Shape;2315;g300313b26de_0_1327"/>
          <p:cNvSpPr txBox="1"/>
          <p:nvPr/>
        </p:nvSpPr>
        <p:spPr>
          <a:xfrm>
            <a:off x="5856080" y="2337433"/>
            <a:ext cx="2757900" cy="36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GB" sz="1900" b="1" i="0" u="none" strike="noStrike" cap="none">
                <a:solidFill>
                  <a:srgbClr val="844786"/>
                </a:solidFill>
                <a:latin typeface="Arial"/>
                <a:ea typeface="Arial"/>
                <a:cs typeface="Arial"/>
                <a:sym typeface="Arial"/>
              </a:rPr>
              <a:t>WASTE</a:t>
            </a:r>
            <a:endParaRPr sz="1900" b="1" i="0" u="none" strike="noStrike" cap="none">
              <a:solidFill>
                <a:srgbClr val="84478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300" b="1" i="0" u="none" strike="noStrike" cap="none">
              <a:solidFill>
                <a:srgbClr val="84478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GB" sz="1700" b="1" i="0" u="none" strike="noStrike" cap="none">
                <a:solidFill>
                  <a:srgbClr val="772583"/>
                </a:solidFill>
                <a:latin typeface="Arial"/>
                <a:ea typeface="Arial"/>
                <a:cs typeface="Arial"/>
                <a:sym typeface="Arial"/>
              </a:rPr>
              <a:t>43</a:t>
            </a:r>
            <a:r>
              <a:rPr lang="en-GB" sz="1500" b="1" i="0" u="none" strike="noStrike" cap="none">
                <a:solidFill>
                  <a:srgbClr val="84478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million people provided with collection services on behalf of municipalities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GB" sz="1700" b="1" i="0" u="none" strike="noStrike" cap="none">
                <a:solidFill>
                  <a:srgbClr val="772583"/>
                </a:solidFill>
                <a:latin typeface="Arial"/>
                <a:ea typeface="Arial"/>
                <a:cs typeface="Arial"/>
                <a:sym typeface="Arial"/>
              </a:rPr>
              <a:t>63</a:t>
            </a:r>
            <a:r>
              <a:rPr lang="en-GB" sz="15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million metric tons of treated waste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GB" sz="1700" b="1" i="0" u="none" strike="noStrike" cap="none">
                <a:solidFill>
                  <a:srgbClr val="772583"/>
                </a:solidFill>
                <a:latin typeface="Arial"/>
                <a:ea typeface="Arial"/>
                <a:cs typeface="Arial"/>
                <a:sym typeface="Arial"/>
              </a:rPr>
              <a:t>562,828</a:t>
            </a:r>
            <a:r>
              <a:rPr lang="en-GB" sz="15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business clients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100"/>
              </a:spcBef>
              <a:spcAft>
                <a:spcPts val="10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GB" sz="1700" b="1" i="0" u="none" strike="noStrike" cap="none">
                <a:solidFill>
                  <a:srgbClr val="772583"/>
                </a:solidFill>
                <a:latin typeface="Arial"/>
                <a:ea typeface="Arial"/>
                <a:cs typeface="Arial"/>
                <a:sym typeface="Arial"/>
              </a:rPr>
              <a:t>865</a:t>
            </a:r>
            <a:r>
              <a:rPr lang="en-GB" sz="15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waste processing facilities operated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6" name="Google Shape;2316;g300313b26de_0_1327"/>
          <p:cNvSpPr txBox="1"/>
          <p:nvPr/>
        </p:nvSpPr>
        <p:spPr>
          <a:xfrm>
            <a:off x="8972361" y="2337433"/>
            <a:ext cx="2757900" cy="3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GB" sz="1900" b="1" i="0" u="none" strike="noStrike" cap="none">
                <a:solidFill>
                  <a:srgbClr val="FF8C19"/>
                </a:solidFill>
                <a:latin typeface="Arial"/>
                <a:ea typeface="Arial"/>
                <a:cs typeface="Arial"/>
                <a:sym typeface="Arial"/>
              </a:rPr>
              <a:t>ENERGY</a:t>
            </a:r>
            <a:endParaRPr sz="1900" b="1" i="0" u="none" strike="noStrike" cap="none">
              <a:solidFill>
                <a:srgbClr val="FF8C1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 b="1" i="0" u="none" strike="noStrike" cap="none">
              <a:solidFill>
                <a:srgbClr val="FF8C1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GB" sz="1700" b="1" i="0" u="none" strike="noStrike" cap="none">
                <a:solidFill>
                  <a:srgbClr val="FF6900"/>
                </a:solidFill>
                <a:latin typeface="Arial"/>
                <a:ea typeface="Arial"/>
                <a:cs typeface="Arial"/>
                <a:sym typeface="Arial"/>
              </a:rPr>
              <a:t>42</a:t>
            </a:r>
            <a:r>
              <a:rPr lang="en-GB" sz="1500" b="1" i="0" u="none" strike="noStrike" cap="none">
                <a:solidFill>
                  <a:srgbClr val="F59F3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TWh produced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GB" sz="1700" b="1" i="0" u="none" strike="noStrike" cap="none">
                <a:solidFill>
                  <a:srgbClr val="FF6900"/>
                </a:solidFill>
                <a:latin typeface="Arial"/>
                <a:ea typeface="Arial"/>
                <a:cs typeface="Arial"/>
                <a:sym typeface="Arial"/>
              </a:rPr>
              <a:t>48,745</a:t>
            </a:r>
            <a:r>
              <a:rPr lang="en-GB" sz="15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thermal installations managed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GB" sz="1700" b="1" i="0" u="none" strike="noStrike" cap="none">
                <a:solidFill>
                  <a:srgbClr val="FF6900"/>
                </a:solidFill>
                <a:latin typeface="Arial"/>
                <a:ea typeface="Arial"/>
                <a:cs typeface="Arial"/>
                <a:sym typeface="Arial"/>
              </a:rPr>
              <a:t>708</a:t>
            </a:r>
            <a:r>
              <a:rPr lang="en-GB" sz="15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heating and cooling networks managed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100"/>
              </a:spcBef>
              <a:spcAft>
                <a:spcPts val="10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GB" sz="1700" b="1" i="0" u="none" strike="noStrike" cap="none">
                <a:solidFill>
                  <a:srgbClr val="FF6900"/>
                </a:solidFill>
                <a:latin typeface="Arial"/>
                <a:ea typeface="Arial"/>
                <a:cs typeface="Arial"/>
                <a:sym typeface="Arial"/>
              </a:rPr>
              <a:t>2,118</a:t>
            </a:r>
            <a:r>
              <a:rPr lang="en-GB" sz="15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industrial sites managed</a:t>
            </a:r>
            <a:endParaRPr sz="15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17" name="Google Shape;2317;g300313b26de_0_13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61487" y="6072476"/>
            <a:ext cx="1519392" cy="578240"/>
          </a:xfrm>
          <a:prstGeom prst="rect">
            <a:avLst/>
          </a:prstGeom>
          <a:noFill/>
          <a:ln>
            <a:noFill/>
          </a:ln>
        </p:spPr>
      </p:pic>
      <p:sp>
        <p:nvSpPr>
          <p:cNvPr id="2318" name="Google Shape;2318;g300313b26de_0_1327"/>
          <p:cNvSpPr txBox="1">
            <a:spLocks noGrp="1"/>
          </p:cNvSpPr>
          <p:nvPr>
            <p:ph type="sldNum" idx="12"/>
          </p:nvPr>
        </p:nvSpPr>
        <p:spPr>
          <a:xfrm>
            <a:off x="203211" y="6333189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GB" sz="1100">
                <a:solidFill>
                  <a:schemeClr val="dk2"/>
                </a:solidFill>
              </a:rPr>
              <a:t>4</a:t>
            </a:fld>
            <a:endParaRPr sz="800">
              <a:solidFill>
                <a:schemeClr val="dk2"/>
              </a:solidFill>
            </a:endParaRPr>
          </a:p>
        </p:txBody>
      </p:sp>
      <p:sp>
        <p:nvSpPr>
          <p:cNvPr id="2319" name="Google Shape;2319;g300313b26de_0_1327"/>
          <p:cNvSpPr/>
          <p:nvPr/>
        </p:nvSpPr>
        <p:spPr>
          <a:xfrm rot="-10301922">
            <a:off x="173627" y="-310700"/>
            <a:ext cx="4283970" cy="4887228"/>
          </a:xfrm>
          <a:custGeom>
            <a:avLst/>
            <a:gdLst/>
            <a:ahLst/>
            <a:cxnLst/>
            <a:rect l="l" t="t" r="r" b="b"/>
            <a:pathLst>
              <a:path w="6034284" h="6713401" extrusionOk="0">
                <a:moveTo>
                  <a:pt x="5795984" y="172418"/>
                </a:moveTo>
                <a:lnTo>
                  <a:pt x="6034284" y="1696396"/>
                </a:lnTo>
                <a:lnTo>
                  <a:pt x="5966588" y="1640477"/>
                </a:lnTo>
                <a:cubicBezTo>
                  <a:pt x="5879147" y="1575358"/>
                  <a:pt x="5787592" y="1514051"/>
                  <a:pt x="5692010" y="1456927"/>
                </a:cubicBezTo>
                <a:cubicBezTo>
                  <a:pt x="4152747" y="536947"/>
                  <a:pt x="2158746" y="1038959"/>
                  <a:pt x="1238392" y="2578902"/>
                </a:cubicBezTo>
                <a:cubicBezTo>
                  <a:pt x="490631" y="3830051"/>
                  <a:pt x="682035" y="5380904"/>
                  <a:pt x="1605744" y="6411944"/>
                </a:cubicBezTo>
                <a:lnTo>
                  <a:pt x="1720521" y="6527870"/>
                </a:lnTo>
                <a:lnTo>
                  <a:pt x="534014" y="6713401"/>
                </a:lnTo>
                <a:lnTo>
                  <a:pt x="531442" y="6708806"/>
                </a:lnTo>
                <a:cubicBezTo>
                  <a:pt x="-189557" y="5344294"/>
                  <a:pt x="-201791" y="3647432"/>
                  <a:pt x="647780" y="2225930"/>
                </a:cubicBezTo>
                <a:cubicBezTo>
                  <a:pt x="1699686" y="465865"/>
                  <a:pt x="3748997" y="-330563"/>
                  <a:pt x="5642372" y="127075"/>
                </a:cubicBezTo>
                <a:close/>
              </a:path>
            </a:pathLst>
          </a:custGeom>
          <a:gradFill>
            <a:gsLst>
              <a:gs pos="0">
                <a:srgbClr val="05C3DD">
                  <a:alpha val="65882"/>
                </a:srgbClr>
              </a:gs>
              <a:gs pos="100000">
                <a:srgbClr val="FFFFFF">
                  <a:alpha val="65882"/>
                </a:srgbClr>
              </a:gs>
            </a:gsLst>
            <a:lin ang="300115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0" name="Google Shape;2320;g300313b26de_0_1327"/>
          <p:cNvSpPr/>
          <p:nvPr/>
        </p:nvSpPr>
        <p:spPr>
          <a:xfrm>
            <a:off x="2665200" y="771867"/>
            <a:ext cx="2907300" cy="5181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5C3D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1" name="Google Shape;2321;g300313b26de_0_1327"/>
          <p:cNvPicPr preferRelativeResize="0"/>
          <p:nvPr/>
        </p:nvPicPr>
        <p:blipFill rotWithShape="1">
          <a:blip r:embed="rId6">
            <a:alphaModFix/>
          </a:blip>
          <a:srcRect t="3327" b="22068"/>
          <a:stretch/>
        </p:blipFill>
        <p:spPr>
          <a:xfrm>
            <a:off x="2739888" y="840567"/>
            <a:ext cx="2757826" cy="136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2" name="Google Shape;2322;g300313b26de_0_1327"/>
          <p:cNvSpPr txBox="1"/>
          <p:nvPr/>
        </p:nvSpPr>
        <p:spPr>
          <a:xfrm>
            <a:off x="2739767" y="2337433"/>
            <a:ext cx="2757900" cy="3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GB" sz="1900" b="1" i="0" u="none" strike="noStrike" cap="none">
                <a:solidFill>
                  <a:srgbClr val="05C3DD"/>
                </a:solidFill>
                <a:latin typeface="Arial"/>
                <a:ea typeface="Arial"/>
                <a:cs typeface="Arial"/>
                <a:sym typeface="Arial"/>
              </a:rPr>
              <a:t>WATER</a:t>
            </a:r>
            <a:endParaRPr sz="1900" b="1" i="0" u="none" strike="noStrike" cap="none">
              <a:solidFill>
                <a:srgbClr val="05C3D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1" i="0" u="none" strike="noStrike" cap="none">
              <a:solidFill>
                <a:srgbClr val="05C3D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GB" sz="1700" b="1" i="0" u="none" strike="noStrike" cap="none">
                <a:solidFill>
                  <a:srgbClr val="05C3DD"/>
                </a:solidFill>
                <a:latin typeface="Arial"/>
                <a:ea typeface="Arial"/>
                <a:cs typeface="Arial"/>
                <a:sym typeface="Arial"/>
              </a:rPr>
              <a:t>113</a:t>
            </a:r>
            <a:r>
              <a:rPr lang="en-GB" sz="1500" b="1" i="0" u="none" strike="noStrike" cap="none">
                <a:solidFill>
                  <a:srgbClr val="00AEC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million people supplied with drinking water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GB" sz="1700" b="1" i="0" u="none" strike="noStrike" cap="none">
                <a:solidFill>
                  <a:srgbClr val="05C3DD"/>
                </a:solidFill>
                <a:latin typeface="Arial"/>
                <a:ea typeface="Arial"/>
                <a:cs typeface="Arial"/>
                <a:sym typeface="Arial"/>
              </a:rPr>
              <a:t>103</a:t>
            </a:r>
            <a:r>
              <a:rPr lang="en-GB" sz="15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million people connected to wastewater systems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GB" sz="1700" b="1" i="0" u="none" strike="noStrike" cap="none">
                <a:solidFill>
                  <a:srgbClr val="05C3DD"/>
                </a:solidFill>
                <a:latin typeface="Arial"/>
                <a:ea typeface="Arial"/>
                <a:cs typeface="Arial"/>
                <a:sym typeface="Arial"/>
              </a:rPr>
              <a:t>3,809</a:t>
            </a:r>
            <a:r>
              <a:rPr lang="en-GB" sz="1500" b="1" i="0" u="none" strike="noStrike" cap="none">
                <a:solidFill>
                  <a:srgbClr val="00AEC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drinking water production plants managed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100"/>
              </a:spcBef>
              <a:spcAft>
                <a:spcPts val="10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GB" sz="1700" b="1" i="0" u="none" strike="noStrike" cap="none">
                <a:solidFill>
                  <a:srgbClr val="05C3DD"/>
                </a:solidFill>
                <a:latin typeface="Arial"/>
                <a:ea typeface="Arial"/>
                <a:cs typeface="Arial"/>
                <a:sym typeface="Arial"/>
              </a:rPr>
              <a:t>3,222</a:t>
            </a:r>
            <a:r>
              <a:rPr lang="en-GB" sz="1500" b="1" i="0" u="none" strike="noStrike" cap="none">
                <a:solidFill>
                  <a:srgbClr val="05C3D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wastewater treatment plants managed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23" name="Google Shape;2323;g300313b26de_0_1327"/>
          <p:cNvGrpSpPr/>
          <p:nvPr/>
        </p:nvGrpSpPr>
        <p:grpSpPr>
          <a:xfrm>
            <a:off x="3793855" y="363860"/>
            <a:ext cx="649892" cy="888916"/>
            <a:chOff x="248025" y="1305525"/>
            <a:chExt cx="778500" cy="1064825"/>
          </a:xfrm>
        </p:grpSpPr>
        <p:sp>
          <p:nvSpPr>
            <p:cNvPr id="2324" name="Google Shape;2324;g300313b26de_0_1327"/>
            <p:cNvSpPr/>
            <p:nvPr/>
          </p:nvSpPr>
          <p:spPr>
            <a:xfrm>
              <a:off x="248025" y="1305525"/>
              <a:ext cx="778500" cy="1064825"/>
            </a:xfrm>
            <a:custGeom>
              <a:avLst/>
              <a:gdLst/>
              <a:ahLst/>
              <a:cxnLst/>
              <a:rect l="l" t="t" r="r" b="b"/>
              <a:pathLst>
                <a:path w="31140" h="42593" extrusionOk="0">
                  <a:moveTo>
                    <a:pt x="20875" y="0"/>
                  </a:moveTo>
                  <a:lnTo>
                    <a:pt x="6843" y="4413"/>
                  </a:lnTo>
                  <a:lnTo>
                    <a:pt x="6942" y="13983"/>
                  </a:lnTo>
                  <a:lnTo>
                    <a:pt x="16264" y="10611"/>
                  </a:lnTo>
                  <a:lnTo>
                    <a:pt x="16264" y="10611"/>
                  </a:lnTo>
                  <a:lnTo>
                    <a:pt x="11950" y="33618"/>
                  </a:lnTo>
                  <a:lnTo>
                    <a:pt x="1687" y="33618"/>
                  </a:lnTo>
                  <a:lnTo>
                    <a:pt x="1" y="42593"/>
                  </a:lnTo>
                  <a:lnTo>
                    <a:pt x="29453" y="42593"/>
                  </a:lnTo>
                  <a:lnTo>
                    <a:pt x="31139" y="33618"/>
                  </a:lnTo>
                  <a:lnTo>
                    <a:pt x="22313" y="33618"/>
                  </a:lnTo>
                  <a:lnTo>
                    <a:pt x="287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g300313b26de_0_1327"/>
            <p:cNvSpPr/>
            <p:nvPr/>
          </p:nvSpPr>
          <p:spPr>
            <a:xfrm>
              <a:off x="248025" y="1305525"/>
              <a:ext cx="778500" cy="1064825"/>
            </a:xfrm>
            <a:custGeom>
              <a:avLst/>
              <a:gdLst/>
              <a:ahLst/>
              <a:cxnLst/>
              <a:rect l="l" t="t" r="r" b="b"/>
              <a:pathLst>
                <a:path w="31140" h="42593" fill="none" extrusionOk="0">
                  <a:moveTo>
                    <a:pt x="31139" y="33618"/>
                  </a:moveTo>
                  <a:lnTo>
                    <a:pt x="22313" y="33618"/>
                  </a:lnTo>
                  <a:lnTo>
                    <a:pt x="28710" y="0"/>
                  </a:lnTo>
                  <a:lnTo>
                    <a:pt x="20875" y="0"/>
                  </a:lnTo>
                  <a:lnTo>
                    <a:pt x="6843" y="4413"/>
                  </a:lnTo>
                  <a:lnTo>
                    <a:pt x="6942" y="13983"/>
                  </a:lnTo>
                  <a:lnTo>
                    <a:pt x="16264" y="10611"/>
                  </a:lnTo>
                  <a:lnTo>
                    <a:pt x="11950" y="33618"/>
                  </a:lnTo>
                  <a:lnTo>
                    <a:pt x="1687" y="33618"/>
                  </a:lnTo>
                  <a:lnTo>
                    <a:pt x="1" y="42593"/>
                  </a:lnTo>
                  <a:lnTo>
                    <a:pt x="29453" y="42593"/>
                  </a:lnTo>
                  <a:close/>
                </a:path>
              </a:pathLst>
            </a:custGeom>
            <a:noFill/>
            <a:ln w="16125" cap="flat" cmpd="sng">
              <a:solidFill>
                <a:srgbClr val="79BCD2"/>
              </a:solidFill>
              <a:prstDash val="solid"/>
              <a:miter lim="4958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g300313b26de_0_1327"/>
            <p:cNvSpPr/>
            <p:nvPr/>
          </p:nvSpPr>
          <p:spPr>
            <a:xfrm>
              <a:off x="248025" y="1305525"/>
              <a:ext cx="778500" cy="1064825"/>
            </a:xfrm>
            <a:custGeom>
              <a:avLst/>
              <a:gdLst/>
              <a:ahLst/>
              <a:cxnLst/>
              <a:rect l="l" t="t" r="r" b="b"/>
              <a:pathLst>
                <a:path w="31140" h="42593" fill="none" extrusionOk="0">
                  <a:moveTo>
                    <a:pt x="31139" y="33618"/>
                  </a:moveTo>
                  <a:lnTo>
                    <a:pt x="22313" y="33618"/>
                  </a:lnTo>
                  <a:lnTo>
                    <a:pt x="28710" y="0"/>
                  </a:lnTo>
                  <a:lnTo>
                    <a:pt x="20875" y="0"/>
                  </a:lnTo>
                  <a:lnTo>
                    <a:pt x="6843" y="4413"/>
                  </a:lnTo>
                  <a:lnTo>
                    <a:pt x="6942" y="13983"/>
                  </a:lnTo>
                  <a:lnTo>
                    <a:pt x="16264" y="10611"/>
                  </a:lnTo>
                  <a:lnTo>
                    <a:pt x="11950" y="33618"/>
                  </a:lnTo>
                  <a:lnTo>
                    <a:pt x="1687" y="33618"/>
                  </a:lnTo>
                  <a:lnTo>
                    <a:pt x="1" y="42593"/>
                  </a:lnTo>
                  <a:lnTo>
                    <a:pt x="29453" y="42593"/>
                  </a:lnTo>
                  <a:close/>
                </a:path>
              </a:pathLst>
            </a:custGeom>
            <a:noFill/>
            <a:ln w="16125" cap="flat" cmpd="sng">
              <a:solidFill>
                <a:srgbClr val="05C3DD"/>
              </a:solidFill>
              <a:prstDash val="solid"/>
              <a:miter lim="4958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1" name="Google Shape;2331;g300313b26de_0_1355"/>
          <p:cNvSpPr txBox="1">
            <a:spLocks noGrp="1"/>
          </p:cNvSpPr>
          <p:nvPr>
            <p:ph type="sldNum" idx="12"/>
          </p:nvPr>
        </p:nvSpPr>
        <p:spPr>
          <a:xfrm>
            <a:off x="203211" y="6333189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GB" sz="1100">
                <a:solidFill>
                  <a:schemeClr val="dk2"/>
                </a:solidFill>
              </a:rPr>
              <a:t>5</a:t>
            </a:fld>
            <a:endParaRPr sz="1100">
              <a:solidFill>
                <a:schemeClr val="dk2"/>
              </a:solidFill>
            </a:endParaRPr>
          </a:p>
        </p:txBody>
      </p:sp>
      <p:sp>
        <p:nvSpPr>
          <p:cNvPr id="2332" name="Google Shape;2332;g300313b26de_0_1355"/>
          <p:cNvSpPr/>
          <p:nvPr/>
        </p:nvSpPr>
        <p:spPr>
          <a:xfrm>
            <a:off x="2870367" y="5362500"/>
            <a:ext cx="8087700" cy="470100"/>
          </a:xfrm>
          <a:prstGeom prst="rect">
            <a:avLst/>
          </a:prstGeom>
          <a:solidFill>
            <a:srgbClr val="05C3DD"/>
          </a:solidFill>
          <a:ln w="9525" cap="flat" cmpd="sng">
            <a:solidFill>
              <a:srgbClr val="05C3D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480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100"/>
              </a:spcBef>
              <a:spcAft>
                <a:spcPts val="10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GB" sz="2100" b="1" i="1" u="none" strike="noStrike" cap="none">
                <a:solidFill>
                  <a:schemeClr val="lt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Discover GreenUp strategic program  </a:t>
            </a:r>
            <a:endParaRPr sz="2100" b="1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3" name="Google Shape;2333;g300313b26de_0_13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61487" y="6072476"/>
            <a:ext cx="1519392" cy="578240"/>
          </a:xfrm>
          <a:prstGeom prst="rect">
            <a:avLst/>
          </a:prstGeom>
          <a:noFill/>
          <a:ln>
            <a:noFill/>
          </a:ln>
        </p:spPr>
      </p:pic>
      <p:sp>
        <p:nvSpPr>
          <p:cNvPr id="2334" name="Google Shape;2334;g300313b26de_0_1355"/>
          <p:cNvSpPr txBox="1"/>
          <p:nvPr/>
        </p:nvSpPr>
        <p:spPr>
          <a:xfrm>
            <a:off x="199533" y="0"/>
            <a:ext cx="3838800" cy="25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0000" rIns="72000" bIns="1219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GB" sz="2700" b="0" i="0" u="none" strike="noStrike" cap="none">
                <a:solidFill>
                  <a:srgbClr val="05C3DD"/>
                </a:solidFill>
                <a:latin typeface="Arial Black"/>
                <a:ea typeface="Arial Black"/>
                <a:cs typeface="Arial Black"/>
                <a:sym typeface="Arial Black"/>
              </a:rPr>
              <a:t>GREENUP: VEOLIA’S 2024-27</a:t>
            </a:r>
            <a:endParaRPr sz="2700" b="0" i="0" u="none" strike="noStrike" cap="none">
              <a:solidFill>
                <a:srgbClr val="05C3DD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GB" sz="2700" b="0" i="0" u="none" strike="noStrike" cap="none">
                <a:solidFill>
                  <a:srgbClr val="05C3DD"/>
                </a:solidFill>
                <a:latin typeface="Arial Black"/>
                <a:ea typeface="Arial Black"/>
                <a:cs typeface="Arial Black"/>
                <a:sym typeface="Arial Black"/>
              </a:rPr>
              <a:t>STRATEGIC PROGRAM </a:t>
            </a:r>
            <a:endParaRPr sz="2700" b="0" i="0" u="none" strike="noStrike" cap="none" baseline="30000">
              <a:solidFill>
                <a:srgbClr val="00AEC7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335" name="Google Shape;2335;g300313b26de_0_1355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890105">
            <a:off x="7509290" y="4801252"/>
            <a:ext cx="2359321" cy="1966096"/>
          </a:xfrm>
          <a:prstGeom prst="rect">
            <a:avLst/>
          </a:prstGeom>
          <a:noFill/>
          <a:ln>
            <a:noFill/>
          </a:ln>
        </p:spPr>
      </p:pic>
      <p:sp>
        <p:nvSpPr>
          <p:cNvPr id="2336" name="Google Shape;2336;g300313b26de_0_1355"/>
          <p:cNvSpPr/>
          <p:nvPr/>
        </p:nvSpPr>
        <p:spPr>
          <a:xfrm rot="-10301922">
            <a:off x="173627" y="-310700"/>
            <a:ext cx="4283970" cy="4887228"/>
          </a:xfrm>
          <a:custGeom>
            <a:avLst/>
            <a:gdLst/>
            <a:ahLst/>
            <a:cxnLst/>
            <a:rect l="l" t="t" r="r" b="b"/>
            <a:pathLst>
              <a:path w="6034284" h="6713401" extrusionOk="0">
                <a:moveTo>
                  <a:pt x="5795984" y="172418"/>
                </a:moveTo>
                <a:lnTo>
                  <a:pt x="6034284" y="1696396"/>
                </a:lnTo>
                <a:lnTo>
                  <a:pt x="5966588" y="1640477"/>
                </a:lnTo>
                <a:cubicBezTo>
                  <a:pt x="5879147" y="1575358"/>
                  <a:pt x="5787592" y="1514051"/>
                  <a:pt x="5692010" y="1456927"/>
                </a:cubicBezTo>
                <a:cubicBezTo>
                  <a:pt x="4152747" y="536947"/>
                  <a:pt x="2158746" y="1038959"/>
                  <a:pt x="1238392" y="2578902"/>
                </a:cubicBezTo>
                <a:cubicBezTo>
                  <a:pt x="490631" y="3830051"/>
                  <a:pt x="682035" y="5380904"/>
                  <a:pt x="1605744" y="6411944"/>
                </a:cubicBezTo>
                <a:lnTo>
                  <a:pt x="1720521" y="6527870"/>
                </a:lnTo>
                <a:lnTo>
                  <a:pt x="534014" y="6713401"/>
                </a:lnTo>
                <a:lnTo>
                  <a:pt x="531442" y="6708806"/>
                </a:lnTo>
                <a:cubicBezTo>
                  <a:pt x="-189557" y="5344294"/>
                  <a:pt x="-201791" y="3647432"/>
                  <a:pt x="647780" y="2225930"/>
                </a:cubicBezTo>
                <a:cubicBezTo>
                  <a:pt x="1699686" y="465865"/>
                  <a:pt x="3748997" y="-330563"/>
                  <a:pt x="5642372" y="127075"/>
                </a:cubicBezTo>
                <a:close/>
              </a:path>
            </a:pathLst>
          </a:custGeom>
          <a:gradFill>
            <a:gsLst>
              <a:gs pos="0">
                <a:srgbClr val="05C3DD">
                  <a:alpha val="65882"/>
                </a:srgbClr>
              </a:gs>
              <a:gs pos="100000">
                <a:srgbClr val="FFFFFF">
                  <a:alpha val="65882"/>
                </a:srgbClr>
              </a:gs>
            </a:gsLst>
            <a:lin ang="300115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7" name="Google Shape;2337;g300313b26de_0_1355"/>
          <p:cNvSpPr/>
          <p:nvPr/>
        </p:nvSpPr>
        <p:spPr>
          <a:xfrm>
            <a:off x="5672100" y="1632067"/>
            <a:ext cx="2533500" cy="3585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7725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 b="1" i="0" u="none" strike="noStrike" cap="none">
              <a:solidFill>
                <a:srgbClr val="84478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GB" sz="1900" b="1" i="0" u="none" strike="noStrike" cap="none">
                <a:solidFill>
                  <a:srgbClr val="844786"/>
                </a:solidFill>
                <a:latin typeface="Arial"/>
                <a:ea typeface="Arial"/>
                <a:cs typeface="Arial"/>
                <a:sym typeface="Arial"/>
              </a:rPr>
              <a:t>AMBITION </a:t>
            </a:r>
            <a:endParaRPr sz="1900" b="1" i="0" u="none" strike="noStrike" cap="none">
              <a:solidFill>
                <a:srgbClr val="84478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 b="1" i="0" u="none" strike="noStrike" cap="none">
              <a:solidFill>
                <a:srgbClr val="84478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600" b="1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GB" sz="16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Accelerating</a:t>
            </a:r>
            <a:r>
              <a:rPr lang="en-GB" sz="1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the deployment of concrete, affordable, duplicable solutions that </a:t>
            </a:r>
            <a:r>
              <a:rPr lang="en-GB" sz="16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depollute, decarbonize, and regenerate our resources.</a:t>
            </a:r>
            <a:endParaRPr sz="1300" b="1" i="0" u="none" strike="noStrike" cap="none">
              <a:solidFill>
                <a:srgbClr val="84478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100" b="1" i="0" u="none" strike="noStrike" cap="none">
              <a:solidFill>
                <a:srgbClr val="84478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600" b="1" i="0" u="none" strike="noStrike" cap="none">
              <a:solidFill>
                <a:srgbClr val="A8438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8" name="Google Shape;2338;g300313b26de_0_1355"/>
          <p:cNvSpPr/>
          <p:nvPr/>
        </p:nvSpPr>
        <p:spPr>
          <a:xfrm>
            <a:off x="8424400" y="1632067"/>
            <a:ext cx="2533500" cy="3585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6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000" tIns="120000" rIns="72000" bIns="120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 b="1" i="0" u="none" strike="noStrike" cap="none">
              <a:solidFill>
                <a:srgbClr val="84478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 b="1" i="0" u="none" strike="noStrike" cap="none">
              <a:solidFill>
                <a:srgbClr val="FF8C1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GB" sz="1900" b="1" i="0" u="none" strike="noStrike" cap="none">
                <a:solidFill>
                  <a:srgbClr val="FF8C19"/>
                </a:solidFill>
                <a:latin typeface="Arial"/>
                <a:ea typeface="Arial"/>
                <a:cs typeface="Arial"/>
                <a:sym typeface="Arial"/>
              </a:rPr>
              <a:t>BOOSTERS </a:t>
            </a:r>
            <a:endParaRPr sz="1900" b="1" i="0" u="none" strike="noStrike" cap="none">
              <a:solidFill>
                <a:srgbClr val="FF8C1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GB" sz="1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Decarbonizing, depolluting, and regenerating resources through </a:t>
            </a:r>
            <a:r>
              <a:rPr lang="en-GB" sz="16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three growth boosters:</a:t>
            </a:r>
            <a:r>
              <a:rPr lang="en-GB" sz="1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bioenergy, flexibility and energy efficiency ;</a:t>
            </a:r>
            <a:r>
              <a:rPr lang="en-GB" sz="1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water technologies and new solutions ; hazardous waste treatment.</a:t>
            </a:r>
            <a:endParaRPr sz="1100" b="1" i="0" u="none" strike="noStrike" cap="none">
              <a:solidFill>
                <a:srgbClr val="84478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600" b="1" i="0" u="none" strike="noStrike" cap="none">
              <a:solidFill>
                <a:srgbClr val="A8438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9" name="Google Shape;2339;g300313b26de_0_1355"/>
          <p:cNvSpPr/>
          <p:nvPr/>
        </p:nvSpPr>
        <p:spPr>
          <a:xfrm>
            <a:off x="2870367" y="1631900"/>
            <a:ext cx="2533500" cy="3585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5C3D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GB" sz="1900" b="1" i="0" u="none" strike="noStrike" cap="none">
                <a:solidFill>
                  <a:srgbClr val="00AEC7"/>
                </a:solidFill>
                <a:latin typeface="Arial"/>
                <a:ea typeface="Arial"/>
                <a:cs typeface="Arial"/>
                <a:sym typeface="Arial"/>
              </a:rPr>
              <a:t>OBJECTIVE </a:t>
            </a:r>
            <a:endParaRPr sz="1900" b="1" i="0" u="none" strike="noStrike" cap="none">
              <a:solidFill>
                <a:srgbClr val="00AEC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 b="1" i="0" u="none" strike="noStrike" cap="none">
              <a:solidFill>
                <a:srgbClr val="00AEC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 b="1" i="0" u="none" strike="noStrike" cap="none">
              <a:solidFill>
                <a:srgbClr val="00AEC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GB" sz="16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Greening </a:t>
            </a:r>
            <a:r>
              <a:rPr lang="en-GB" sz="1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our municipal and industrial clients' activities, while becoming the </a:t>
            </a:r>
            <a:r>
              <a:rPr lang="en-GB" sz="16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missing link</a:t>
            </a:r>
            <a:r>
              <a:rPr lang="en-GB" sz="1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in ecological transformation.</a:t>
            </a:r>
            <a:endParaRPr sz="1500" b="1" i="0" u="none" strike="noStrike" cap="none">
              <a:solidFill>
                <a:srgbClr val="84478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100" b="1" i="0" u="none" strike="noStrike" cap="none">
              <a:solidFill>
                <a:srgbClr val="84478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600" b="1" i="0" u="none" strike="noStrike" cap="none">
              <a:solidFill>
                <a:srgbClr val="A8438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40" name="Google Shape;2340;g300313b26de_0_135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4267" y="2340804"/>
            <a:ext cx="2195869" cy="722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9" name="Google Shape;2379;g300313b26de_0_13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1487" y="6072476"/>
            <a:ext cx="1519392" cy="5782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80" name="Google Shape;2380;g300313b26de_0_1368"/>
          <p:cNvGrpSpPr/>
          <p:nvPr/>
        </p:nvGrpSpPr>
        <p:grpSpPr>
          <a:xfrm>
            <a:off x="6753687" y="3680535"/>
            <a:ext cx="1593007" cy="2104381"/>
            <a:chOff x="3715587" y="2946774"/>
            <a:chExt cx="1194785" cy="1578325"/>
          </a:xfrm>
        </p:grpSpPr>
        <p:sp>
          <p:nvSpPr>
            <p:cNvPr id="2381" name="Google Shape;2381;g300313b26de_0_1368"/>
            <p:cNvSpPr/>
            <p:nvPr/>
          </p:nvSpPr>
          <p:spPr>
            <a:xfrm>
              <a:off x="3715587" y="2946774"/>
              <a:ext cx="1194785" cy="1578325"/>
            </a:xfrm>
            <a:custGeom>
              <a:avLst/>
              <a:gdLst/>
              <a:ahLst/>
              <a:cxnLst/>
              <a:rect l="l" t="t" r="r" b="b"/>
              <a:pathLst>
                <a:path w="33519" h="44279" extrusionOk="0">
                  <a:moveTo>
                    <a:pt x="19833" y="1"/>
                  </a:moveTo>
                  <a:cubicBezTo>
                    <a:pt x="16016" y="1"/>
                    <a:pt x="11454" y="843"/>
                    <a:pt x="7933" y="2133"/>
                  </a:cubicBezTo>
                  <a:lnTo>
                    <a:pt x="7933" y="10363"/>
                  </a:lnTo>
                  <a:cubicBezTo>
                    <a:pt x="10660" y="9173"/>
                    <a:pt x="13834" y="8331"/>
                    <a:pt x="17106" y="8331"/>
                  </a:cubicBezTo>
                  <a:cubicBezTo>
                    <a:pt x="21023" y="8331"/>
                    <a:pt x="22561" y="9768"/>
                    <a:pt x="22561" y="11752"/>
                  </a:cubicBezTo>
                  <a:cubicBezTo>
                    <a:pt x="22561" y="15867"/>
                    <a:pt x="17206" y="18346"/>
                    <a:pt x="9074" y="18346"/>
                  </a:cubicBezTo>
                  <a:lnTo>
                    <a:pt x="6892" y="18346"/>
                  </a:lnTo>
                  <a:lnTo>
                    <a:pt x="5454" y="26032"/>
                  </a:lnTo>
                  <a:cubicBezTo>
                    <a:pt x="7834" y="25685"/>
                    <a:pt x="9867" y="25536"/>
                    <a:pt x="12892" y="25536"/>
                  </a:cubicBezTo>
                  <a:cubicBezTo>
                    <a:pt x="17850" y="25536"/>
                    <a:pt x="19982" y="27271"/>
                    <a:pt x="19982" y="29602"/>
                  </a:cubicBezTo>
                  <a:cubicBezTo>
                    <a:pt x="19982" y="32874"/>
                    <a:pt x="16561" y="35949"/>
                    <a:pt x="9669" y="35949"/>
                  </a:cubicBezTo>
                  <a:cubicBezTo>
                    <a:pt x="6942" y="35949"/>
                    <a:pt x="4215" y="35453"/>
                    <a:pt x="2380" y="34759"/>
                  </a:cubicBezTo>
                  <a:lnTo>
                    <a:pt x="0" y="43287"/>
                  </a:lnTo>
                  <a:cubicBezTo>
                    <a:pt x="1587" y="43733"/>
                    <a:pt x="4562" y="44279"/>
                    <a:pt x="8330" y="44279"/>
                  </a:cubicBezTo>
                  <a:cubicBezTo>
                    <a:pt x="25387" y="44279"/>
                    <a:pt x="30940" y="34709"/>
                    <a:pt x="30940" y="28313"/>
                  </a:cubicBezTo>
                  <a:cubicBezTo>
                    <a:pt x="30940" y="24197"/>
                    <a:pt x="28758" y="21024"/>
                    <a:pt x="24593" y="20231"/>
                  </a:cubicBezTo>
                  <a:lnTo>
                    <a:pt x="24742" y="20131"/>
                  </a:lnTo>
                  <a:cubicBezTo>
                    <a:pt x="30494" y="18545"/>
                    <a:pt x="33519" y="14181"/>
                    <a:pt x="33519" y="9620"/>
                  </a:cubicBezTo>
                  <a:cubicBezTo>
                    <a:pt x="33519" y="3818"/>
                    <a:pt x="29453" y="1"/>
                    <a:pt x="19833" y="1"/>
                  </a:cubicBezTo>
                  <a:close/>
                </a:path>
              </a:pathLst>
            </a:custGeom>
            <a:solidFill>
              <a:srgbClr val="05C3DD">
                <a:alpha val="60000"/>
              </a:srgbClr>
            </a:solidFill>
            <a:ln w="9525" cap="flat" cmpd="sng">
              <a:solidFill>
                <a:srgbClr val="05C3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2" name="Google Shape;2382;g300313b26de_0_1368"/>
            <p:cNvSpPr/>
            <p:nvPr/>
          </p:nvSpPr>
          <p:spPr>
            <a:xfrm>
              <a:off x="3715587" y="2946774"/>
              <a:ext cx="1194785" cy="1578325"/>
            </a:xfrm>
            <a:custGeom>
              <a:avLst/>
              <a:gdLst/>
              <a:ahLst/>
              <a:cxnLst/>
              <a:rect l="l" t="t" r="r" b="b"/>
              <a:pathLst>
                <a:path w="33519" h="44279" fill="none" extrusionOk="0">
                  <a:moveTo>
                    <a:pt x="33519" y="9620"/>
                  </a:moveTo>
                  <a:cubicBezTo>
                    <a:pt x="33519" y="3818"/>
                    <a:pt x="29453" y="1"/>
                    <a:pt x="19833" y="1"/>
                  </a:cubicBezTo>
                  <a:cubicBezTo>
                    <a:pt x="16016" y="1"/>
                    <a:pt x="11454" y="843"/>
                    <a:pt x="7933" y="2133"/>
                  </a:cubicBezTo>
                  <a:lnTo>
                    <a:pt x="7933" y="10363"/>
                  </a:lnTo>
                  <a:cubicBezTo>
                    <a:pt x="10660" y="9173"/>
                    <a:pt x="13834" y="8331"/>
                    <a:pt x="17106" y="8331"/>
                  </a:cubicBezTo>
                  <a:cubicBezTo>
                    <a:pt x="21023" y="8331"/>
                    <a:pt x="22561" y="9768"/>
                    <a:pt x="22561" y="11752"/>
                  </a:cubicBezTo>
                  <a:cubicBezTo>
                    <a:pt x="22561" y="15867"/>
                    <a:pt x="17206" y="18346"/>
                    <a:pt x="9074" y="18346"/>
                  </a:cubicBezTo>
                  <a:lnTo>
                    <a:pt x="6892" y="18346"/>
                  </a:lnTo>
                  <a:lnTo>
                    <a:pt x="5454" y="26032"/>
                  </a:lnTo>
                  <a:cubicBezTo>
                    <a:pt x="7834" y="25685"/>
                    <a:pt x="9867" y="25536"/>
                    <a:pt x="12892" y="25536"/>
                  </a:cubicBezTo>
                  <a:cubicBezTo>
                    <a:pt x="17850" y="25536"/>
                    <a:pt x="19982" y="27271"/>
                    <a:pt x="19982" y="29602"/>
                  </a:cubicBezTo>
                  <a:cubicBezTo>
                    <a:pt x="19982" y="32874"/>
                    <a:pt x="16561" y="35949"/>
                    <a:pt x="9669" y="35949"/>
                  </a:cubicBezTo>
                  <a:cubicBezTo>
                    <a:pt x="6942" y="35949"/>
                    <a:pt x="4215" y="35453"/>
                    <a:pt x="2380" y="34759"/>
                  </a:cubicBezTo>
                  <a:lnTo>
                    <a:pt x="0" y="43287"/>
                  </a:lnTo>
                  <a:cubicBezTo>
                    <a:pt x="1587" y="43733"/>
                    <a:pt x="4562" y="44279"/>
                    <a:pt x="8330" y="44279"/>
                  </a:cubicBezTo>
                  <a:cubicBezTo>
                    <a:pt x="25387" y="44279"/>
                    <a:pt x="30940" y="34709"/>
                    <a:pt x="30940" y="28313"/>
                  </a:cubicBezTo>
                  <a:cubicBezTo>
                    <a:pt x="30940" y="24197"/>
                    <a:pt x="28758" y="21024"/>
                    <a:pt x="24593" y="20231"/>
                  </a:cubicBezTo>
                  <a:lnTo>
                    <a:pt x="24742" y="20131"/>
                  </a:lnTo>
                  <a:cubicBezTo>
                    <a:pt x="30494" y="18545"/>
                    <a:pt x="33519" y="14181"/>
                    <a:pt x="33519" y="9620"/>
                  </a:cubicBezTo>
                  <a:close/>
                </a:path>
              </a:pathLst>
            </a:custGeom>
            <a:noFill/>
            <a:ln w="16125" cap="flat" cmpd="sng">
              <a:solidFill>
                <a:srgbClr val="05C3DD"/>
              </a:solidFill>
              <a:prstDash val="solid"/>
              <a:miter lim="4958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3" name="Google Shape;2383;g300313b26de_0_1368"/>
            <p:cNvSpPr/>
            <p:nvPr/>
          </p:nvSpPr>
          <p:spPr>
            <a:xfrm>
              <a:off x="3715587" y="2946774"/>
              <a:ext cx="1194785" cy="1578325"/>
            </a:xfrm>
            <a:custGeom>
              <a:avLst/>
              <a:gdLst/>
              <a:ahLst/>
              <a:cxnLst/>
              <a:rect l="l" t="t" r="r" b="b"/>
              <a:pathLst>
                <a:path w="33519" h="44279" fill="none" extrusionOk="0">
                  <a:moveTo>
                    <a:pt x="33519" y="9620"/>
                  </a:moveTo>
                  <a:cubicBezTo>
                    <a:pt x="33519" y="3818"/>
                    <a:pt x="29453" y="1"/>
                    <a:pt x="19833" y="1"/>
                  </a:cubicBezTo>
                  <a:cubicBezTo>
                    <a:pt x="16016" y="1"/>
                    <a:pt x="11454" y="843"/>
                    <a:pt x="7933" y="2133"/>
                  </a:cubicBezTo>
                  <a:lnTo>
                    <a:pt x="7933" y="10363"/>
                  </a:lnTo>
                  <a:cubicBezTo>
                    <a:pt x="10660" y="9173"/>
                    <a:pt x="13834" y="8331"/>
                    <a:pt x="17106" y="8331"/>
                  </a:cubicBezTo>
                  <a:cubicBezTo>
                    <a:pt x="21023" y="8331"/>
                    <a:pt x="22561" y="9768"/>
                    <a:pt x="22561" y="11752"/>
                  </a:cubicBezTo>
                  <a:cubicBezTo>
                    <a:pt x="22561" y="15867"/>
                    <a:pt x="17206" y="18346"/>
                    <a:pt x="9074" y="18346"/>
                  </a:cubicBezTo>
                  <a:lnTo>
                    <a:pt x="6892" y="18346"/>
                  </a:lnTo>
                  <a:lnTo>
                    <a:pt x="5454" y="26032"/>
                  </a:lnTo>
                  <a:cubicBezTo>
                    <a:pt x="7834" y="25685"/>
                    <a:pt x="9867" y="25536"/>
                    <a:pt x="12892" y="25536"/>
                  </a:cubicBezTo>
                  <a:cubicBezTo>
                    <a:pt x="17850" y="25536"/>
                    <a:pt x="19982" y="27271"/>
                    <a:pt x="19982" y="29602"/>
                  </a:cubicBezTo>
                  <a:cubicBezTo>
                    <a:pt x="19982" y="32874"/>
                    <a:pt x="16561" y="35949"/>
                    <a:pt x="9669" y="35949"/>
                  </a:cubicBezTo>
                  <a:cubicBezTo>
                    <a:pt x="6942" y="35949"/>
                    <a:pt x="4215" y="35453"/>
                    <a:pt x="2380" y="34759"/>
                  </a:cubicBezTo>
                  <a:lnTo>
                    <a:pt x="0" y="43287"/>
                  </a:lnTo>
                  <a:cubicBezTo>
                    <a:pt x="1587" y="43733"/>
                    <a:pt x="4562" y="44279"/>
                    <a:pt x="8330" y="44279"/>
                  </a:cubicBezTo>
                  <a:cubicBezTo>
                    <a:pt x="25387" y="44279"/>
                    <a:pt x="30940" y="34709"/>
                    <a:pt x="30940" y="28313"/>
                  </a:cubicBezTo>
                  <a:cubicBezTo>
                    <a:pt x="30940" y="24197"/>
                    <a:pt x="28758" y="21024"/>
                    <a:pt x="24593" y="20231"/>
                  </a:cubicBezTo>
                  <a:lnTo>
                    <a:pt x="24742" y="20131"/>
                  </a:lnTo>
                  <a:cubicBezTo>
                    <a:pt x="30494" y="18545"/>
                    <a:pt x="33519" y="14181"/>
                    <a:pt x="33519" y="9620"/>
                  </a:cubicBezTo>
                  <a:close/>
                </a:path>
              </a:pathLst>
            </a:custGeom>
            <a:noFill/>
            <a:ln w="16125" cap="flat" cmpd="sng">
              <a:solidFill>
                <a:srgbClr val="05C3DD"/>
              </a:solidFill>
              <a:prstDash val="solid"/>
              <a:miter lim="4958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84" name="Google Shape;2384;g300313b26de_0_1368"/>
          <p:cNvSpPr/>
          <p:nvPr/>
        </p:nvSpPr>
        <p:spPr>
          <a:xfrm>
            <a:off x="6321633" y="827400"/>
            <a:ext cx="2657100" cy="241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B1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GB" sz="1900" b="1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DECARBONIZATION</a:t>
            </a:r>
            <a:endParaRPr sz="1900" b="1" i="0" u="none" strike="noStrike" cap="non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GB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Veolia designs solutions for the climate that decarbonize our lifestyles and production methods and adapt them to the consequences of climate disruption.</a:t>
            </a:r>
            <a:r>
              <a:rPr lang="en-GB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5" name="Google Shape;2385;g300313b26de_0_1368"/>
          <p:cNvSpPr/>
          <p:nvPr/>
        </p:nvSpPr>
        <p:spPr>
          <a:xfrm>
            <a:off x="3428133" y="2948867"/>
            <a:ext cx="2456400" cy="2914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B1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GB" sz="1900" b="1" i="0" u="none" strike="noStrike" cap="none">
                <a:solidFill>
                  <a:srgbClr val="824084"/>
                </a:solidFill>
                <a:latin typeface="Arial"/>
                <a:ea typeface="Arial"/>
                <a:cs typeface="Arial"/>
                <a:sym typeface="Arial"/>
              </a:rPr>
              <a:t>ECONOMY &amp; REGENERATION OF RESOURCES</a:t>
            </a:r>
            <a:endParaRPr sz="1700" b="1" i="0" u="none" strike="noStrike" cap="none">
              <a:solidFill>
                <a:srgbClr val="82408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100" b="1" i="0" u="none" strike="noStrike" cap="none">
              <a:solidFill>
                <a:srgbClr val="A8438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GB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Veolia invents green energy systems, recovers waste in the form of materials or energy, and promotes the recycling and reuse of wastewater and plastics.</a:t>
            </a:r>
            <a:endParaRPr sz="1900" b="1" i="0" u="none" strike="noStrike" cap="none">
              <a:solidFill>
                <a:srgbClr val="77258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6" name="Google Shape;2386;g300313b26de_0_1368"/>
          <p:cNvSpPr/>
          <p:nvPr/>
        </p:nvSpPr>
        <p:spPr>
          <a:xfrm>
            <a:off x="9216333" y="2948867"/>
            <a:ext cx="2457600" cy="2914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B1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GB" sz="1900" b="1" i="0" u="none" strike="noStrike" cap="none">
                <a:solidFill>
                  <a:srgbClr val="00B1C7"/>
                </a:solidFill>
                <a:latin typeface="Arial"/>
                <a:ea typeface="Arial"/>
                <a:cs typeface="Arial"/>
                <a:sym typeface="Arial"/>
              </a:rPr>
              <a:t>DEPOLLUTION</a:t>
            </a:r>
            <a:endParaRPr sz="1700" b="1" i="0" u="none" strike="noStrike" cap="none">
              <a:solidFill>
                <a:srgbClr val="97BF0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100" b="1" i="0" u="none" strike="noStrike" cap="none">
              <a:solidFill>
                <a:srgbClr val="97BF0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GB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Water, soil, air... Veolia offers a range of solutions to treat all types of pollution. The Group is a recognized player in the treatment of hazardous waste and degraded soil, and is a specialist in indoor air quality.</a:t>
            </a:r>
            <a:endParaRPr sz="1900" b="1" i="0" u="none" strike="noStrike" cap="none">
              <a:solidFill>
                <a:srgbClr val="05C3D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87" name="Google Shape;2387;g300313b26de_0_1368"/>
          <p:cNvCxnSpPr/>
          <p:nvPr/>
        </p:nvCxnSpPr>
        <p:spPr>
          <a:xfrm rot="10800000">
            <a:off x="7692133" y="3198817"/>
            <a:ext cx="0" cy="480300"/>
          </a:xfrm>
          <a:prstGeom prst="straightConnector1">
            <a:avLst/>
          </a:prstGeom>
          <a:noFill/>
          <a:ln w="9525" cap="flat" cmpd="sng">
            <a:solidFill>
              <a:srgbClr val="00B1C7"/>
            </a:solidFill>
            <a:prstDash val="solid"/>
            <a:round/>
            <a:headEnd type="none" w="sm" len="sm"/>
            <a:tailEnd type="oval" w="med" len="med"/>
          </a:ln>
        </p:spPr>
      </p:cxnSp>
      <p:cxnSp>
        <p:nvCxnSpPr>
          <p:cNvPr id="2388" name="Google Shape;2388;g300313b26de_0_1368"/>
          <p:cNvCxnSpPr/>
          <p:nvPr/>
        </p:nvCxnSpPr>
        <p:spPr>
          <a:xfrm>
            <a:off x="8346867" y="4108084"/>
            <a:ext cx="913500" cy="0"/>
          </a:xfrm>
          <a:prstGeom prst="straightConnector1">
            <a:avLst/>
          </a:prstGeom>
          <a:noFill/>
          <a:ln w="9525" cap="flat" cmpd="sng">
            <a:solidFill>
              <a:srgbClr val="00B1C7"/>
            </a:solidFill>
            <a:prstDash val="solid"/>
            <a:round/>
            <a:headEnd type="none" w="sm" len="sm"/>
            <a:tailEnd type="oval" w="med" len="med"/>
          </a:ln>
        </p:spPr>
      </p:cxnSp>
      <p:cxnSp>
        <p:nvCxnSpPr>
          <p:cNvPr id="2389" name="Google Shape;2389;g300313b26de_0_1368"/>
          <p:cNvCxnSpPr/>
          <p:nvPr/>
        </p:nvCxnSpPr>
        <p:spPr>
          <a:xfrm rot="10800000">
            <a:off x="5849333" y="4744351"/>
            <a:ext cx="1206300" cy="0"/>
          </a:xfrm>
          <a:prstGeom prst="straightConnector1">
            <a:avLst/>
          </a:prstGeom>
          <a:noFill/>
          <a:ln w="9525" cap="flat" cmpd="sng">
            <a:solidFill>
              <a:srgbClr val="00B1C7"/>
            </a:solidFill>
            <a:prstDash val="solid"/>
            <a:round/>
            <a:headEnd type="none" w="sm" len="sm"/>
            <a:tailEnd type="oval" w="med" len="med"/>
          </a:ln>
        </p:spPr>
      </p:cxnSp>
      <p:sp>
        <p:nvSpPr>
          <p:cNvPr id="2390" name="Google Shape;2390;g300313b26de_0_1368"/>
          <p:cNvSpPr/>
          <p:nvPr/>
        </p:nvSpPr>
        <p:spPr>
          <a:xfrm rot="-1042288" flipH="1">
            <a:off x="-944028" y="-88226"/>
            <a:ext cx="3756912" cy="7213486"/>
          </a:xfrm>
          <a:custGeom>
            <a:avLst/>
            <a:gdLst/>
            <a:ahLst/>
            <a:cxnLst/>
            <a:rect l="l" t="t" r="r" b="b"/>
            <a:pathLst>
              <a:path w="3834819" h="7211571" extrusionOk="0">
                <a:moveTo>
                  <a:pt x="220459" y="454090"/>
                </a:moveTo>
                <a:lnTo>
                  <a:pt x="1675267" y="0"/>
                </a:lnTo>
                <a:lnTo>
                  <a:pt x="1640312" y="108417"/>
                </a:lnTo>
                <a:cubicBezTo>
                  <a:pt x="956879" y="2424901"/>
                  <a:pt x="1772778" y="4978283"/>
                  <a:pt x="3756426" y="6454918"/>
                </a:cubicBezTo>
                <a:lnTo>
                  <a:pt x="3834819" y="6510246"/>
                </a:lnTo>
                <a:lnTo>
                  <a:pt x="1587924" y="7211571"/>
                </a:lnTo>
                <a:lnTo>
                  <a:pt x="1364218" y="6889794"/>
                </a:lnTo>
                <a:cubicBezTo>
                  <a:pt x="190158" y="5109782"/>
                  <a:pt x="-257296" y="2921319"/>
                  <a:pt x="143904" y="809046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60000">
                <a:srgbClr val="DCF7FB"/>
              </a:gs>
              <a:gs pos="86000">
                <a:srgbClr val="B9EFF6"/>
              </a:gs>
              <a:gs pos="99000">
                <a:srgbClr val="7FE1EE"/>
              </a:gs>
              <a:gs pos="100000">
                <a:srgbClr val="05C3DD"/>
              </a:gs>
            </a:gsLst>
            <a:lin ang="300115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1" name="Google Shape;2391;g300313b26de_0_1368"/>
          <p:cNvSpPr txBox="1"/>
          <p:nvPr/>
        </p:nvSpPr>
        <p:spPr>
          <a:xfrm>
            <a:off x="289633" y="592367"/>
            <a:ext cx="5559600" cy="13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0000" rIns="72000" bIns="121900" anchor="ctr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GB" sz="2400" b="0" i="0" u="none" strike="noStrike" cap="none">
                <a:solidFill>
                  <a:srgbClr val="05C3DD"/>
                </a:solidFill>
                <a:latin typeface="Arial Black"/>
                <a:ea typeface="Arial Black"/>
                <a:cs typeface="Arial Black"/>
                <a:sym typeface="Arial Black"/>
              </a:rPr>
              <a:t>SOLUTIONS </a:t>
            </a:r>
            <a:br>
              <a:rPr lang="en-GB" sz="2400" b="0" i="0" u="none" strike="noStrike" cap="none">
                <a:solidFill>
                  <a:srgbClr val="05C3DD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GB" sz="2400" b="0" i="0" u="none" strike="noStrike" cap="none">
                <a:solidFill>
                  <a:srgbClr val="05C3DD"/>
                </a:solidFill>
                <a:latin typeface="Arial Black"/>
                <a:ea typeface="Arial Black"/>
                <a:cs typeface="Arial Black"/>
                <a:sym typeface="Arial Black"/>
              </a:rPr>
              <a:t>TO ADDRESS </a:t>
            </a:r>
            <a:endParaRPr sz="2400" b="0" i="0" u="none" strike="noStrike" cap="none">
              <a:solidFill>
                <a:srgbClr val="05C3DD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GB" sz="2400" b="0" i="0" u="none" strike="noStrike" cap="none">
                <a:solidFill>
                  <a:srgbClr val="05C3DD"/>
                </a:solidFill>
                <a:latin typeface="Arial Black"/>
                <a:ea typeface="Arial Black"/>
                <a:cs typeface="Arial Black"/>
                <a:sym typeface="Arial Black"/>
              </a:rPr>
              <a:t>OUR MAIN CHALLENGES</a:t>
            </a:r>
            <a:endParaRPr sz="2700" b="0" i="0" u="none" strike="noStrike" cap="none">
              <a:solidFill>
                <a:srgbClr val="05C3DD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392" name="Google Shape;2392;g300313b26de_0_1368"/>
          <p:cNvSpPr txBox="1">
            <a:spLocks noGrp="1"/>
          </p:cNvSpPr>
          <p:nvPr>
            <p:ph type="sldNum" idx="12"/>
          </p:nvPr>
        </p:nvSpPr>
        <p:spPr>
          <a:xfrm>
            <a:off x="203211" y="6333189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GB" sz="1100">
                <a:solidFill>
                  <a:schemeClr val="dk2"/>
                </a:solidFill>
              </a:rPr>
              <a:t>6</a:t>
            </a:fld>
            <a:endParaRPr sz="11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5" name="Google Shape;2495;g300313b26de_0_3390"/>
          <p:cNvSpPr txBox="1"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8519"/>
            </a:stretch>
          </a:blipFill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228600" marR="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96" name="Google Shape;2496;g300313b26de_0_3390"/>
          <p:cNvSpPr/>
          <p:nvPr/>
        </p:nvSpPr>
        <p:spPr>
          <a:xfrm>
            <a:off x="867247" y="487557"/>
            <a:ext cx="60900" cy="8163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 Neue"/>
              <a:buNone/>
            </a:pPr>
            <a:endParaRPr sz="16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97" name="Google Shape;2497;g300313b26de_0_3390"/>
          <p:cNvSpPr txBox="1"/>
          <p:nvPr/>
        </p:nvSpPr>
        <p:spPr>
          <a:xfrm>
            <a:off x="984475" y="510269"/>
            <a:ext cx="11207700" cy="7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Arial"/>
              <a:buNone/>
            </a:pPr>
            <a:r>
              <a:rPr lang="en-GB" sz="2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KEY POSITIONS</a:t>
            </a:r>
            <a:br>
              <a:rPr lang="en-GB" sz="2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MUNICIPAL MARKET</a:t>
            </a:r>
            <a:endParaRPr sz="1900"/>
          </a:p>
        </p:txBody>
      </p:sp>
      <p:sp>
        <p:nvSpPr>
          <p:cNvPr id="2498" name="Google Shape;2498;g300313b26de_0_3390"/>
          <p:cNvSpPr txBox="1"/>
          <p:nvPr/>
        </p:nvSpPr>
        <p:spPr>
          <a:xfrm>
            <a:off x="990601" y="1721909"/>
            <a:ext cx="10576800" cy="4683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256000" tIns="240000" rIns="240000" bIns="240000" anchor="t" anchorCtr="0">
            <a:no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GB"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Commercial</a:t>
            </a:r>
            <a:endParaRPr sz="5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99" name="Google Shape;2499;g300313b26de_0_3390"/>
          <p:cNvGrpSpPr/>
          <p:nvPr/>
        </p:nvGrpSpPr>
        <p:grpSpPr>
          <a:xfrm>
            <a:off x="1352759" y="2121761"/>
            <a:ext cx="4895495" cy="2062260"/>
            <a:chOff x="722152" y="1293839"/>
            <a:chExt cx="3671713" cy="1546734"/>
          </a:xfrm>
        </p:grpSpPr>
        <p:sp>
          <p:nvSpPr>
            <p:cNvPr id="2500" name="Google Shape;2500;g300313b26de_0_3390"/>
            <p:cNvSpPr txBox="1"/>
            <p:nvPr/>
          </p:nvSpPr>
          <p:spPr>
            <a:xfrm>
              <a:off x="1331245" y="1555373"/>
              <a:ext cx="2993100" cy="128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t" anchorCtr="0">
              <a:spAutoFit/>
            </a:bodyPr>
            <a:lstStyle/>
            <a:p>
              <a:pPr marL="241300" marR="0" lvl="0" indent="-203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AEC7"/>
                </a:buClr>
                <a:buSzPts val="1200"/>
                <a:buFont typeface="Open Sans"/>
                <a:buChar char="●"/>
              </a:pPr>
              <a:r>
                <a:rPr lang="en-GB" sz="1200" b="1" i="0" u="none" strike="noStrike" cap="none">
                  <a:solidFill>
                    <a:srgbClr val="00AEC7"/>
                  </a:solidFill>
                  <a:latin typeface="Arial"/>
                  <a:ea typeface="Arial"/>
                  <a:cs typeface="Arial"/>
                  <a:sym typeface="Arial"/>
                </a:rPr>
                <a:t>Armenia</a:t>
              </a:r>
              <a:r>
                <a:rPr lang="en-GB" sz="1200" b="0" i="0" u="none" strike="noStrike" cap="non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GB" sz="1200" b="0" i="0" u="none" strike="noStrike" cap="none">
                  <a:solidFill>
                    <a:srgbClr val="2A2A2C"/>
                  </a:solidFill>
                  <a:latin typeface="Arial"/>
                  <a:ea typeface="Arial"/>
                  <a:cs typeface="Arial"/>
                  <a:sym typeface="Arial"/>
                </a:rPr>
                <a:t>&gt; whole Country</a:t>
              </a:r>
              <a:endParaRPr sz="1200" b="0" i="0" u="none" strike="noStrike" cap="none">
                <a:solidFill>
                  <a:srgbClr val="2A2A2C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41300" marR="0" lvl="0" indent="-203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AEC7"/>
                </a:buClr>
                <a:buSzPts val="1200"/>
                <a:buFont typeface="Open Sans"/>
                <a:buChar char="●"/>
              </a:pPr>
              <a:r>
                <a:rPr lang="en-GB" sz="1200" b="1" i="0" u="none" strike="noStrike" cap="none">
                  <a:solidFill>
                    <a:srgbClr val="00AEC7"/>
                  </a:solidFill>
                  <a:latin typeface="Arial"/>
                  <a:ea typeface="Arial"/>
                  <a:cs typeface="Arial"/>
                  <a:sym typeface="Arial"/>
                </a:rPr>
                <a:t>Bulgaria</a:t>
              </a:r>
              <a:r>
                <a:rPr lang="en-GB" sz="1200" b="1" i="0" u="none" strike="noStrike" cap="non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GB" sz="1200" b="0" i="0" u="none" strike="noStrike" cap="none">
                  <a:solidFill>
                    <a:srgbClr val="2A2A2C"/>
                  </a:solidFill>
                  <a:latin typeface="Arial"/>
                  <a:ea typeface="Arial"/>
                  <a:cs typeface="Arial"/>
                  <a:sym typeface="Arial"/>
                </a:rPr>
                <a:t>&gt; Sofia</a:t>
              </a:r>
              <a:endParaRPr sz="1200" b="0" i="0" u="none" strike="noStrike" cap="none">
                <a:solidFill>
                  <a:srgbClr val="2A2A2C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41300" marR="0" lvl="0" indent="-203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AEC7"/>
                </a:buClr>
                <a:buSzPts val="1200"/>
                <a:buFont typeface="Open Sans"/>
                <a:buChar char="●"/>
              </a:pPr>
              <a:r>
                <a:rPr lang="en-GB" sz="1200" b="1" i="0" u="none" strike="noStrike" cap="none">
                  <a:solidFill>
                    <a:srgbClr val="00AEC7"/>
                  </a:solidFill>
                  <a:latin typeface="Arial"/>
                  <a:ea typeface="Arial"/>
                  <a:cs typeface="Arial"/>
                  <a:sym typeface="Arial"/>
                </a:rPr>
                <a:t>Czech Republic</a:t>
              </a:r>
              <a:r>
                <a:rPr lang="en-GB" sz="1200" b="0" i="0" u="none" strike="noStrike" cap="non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GB" sz="1200" b="0" i="0" u="none" strike="noStrike" cap="none">
                  <a:solidFill>
                    <a:srgbClr val="2A2A2C"/>
                  </a:solidFill>
                  <a:latin typeface="Arial"/>
                  <a:ea typeface="Arial"/>
                  <a:cs typeface="Arial"/>
                  <a:sym typeface="Arial"/>
                </a:rPr>
                <a:t>&gt; Prague, Olomouc, </a:t>
              </a:r>
              <a:br>
                <a:rPr lang="en-GB" sz="1200" b="0" i="0" u="none" strike="noStrike" cap="none">
                  <a:solidFill>
                    <a:srgbClr val="2A2A2C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GB" sz="1200" b="0" i="0" u="none" strike="noStrike" cap="none">
                  <a:solidFill>
                    <a:srgbClr val="2A2A2C"/>
                  </a:solidFill>
                  <a:latin typeface="Arial"/>
                  <a:ea typeface="Arial"/>
                  <a:cs typeface="Arial"/>
                  <a:sym typeface="Arial"/>
                </a:rPr>
                <a:t>ScVK, KHP &amp; SVAS</a:t>
              </a:r>
              <a:endParaRPr sz="1200" b="0" i="0" u="none" strike="noStrike" cap="none">
                <a:solidFill>
                  <a:srgbClr val="2A2A2C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41300" marR="0" lvl="0" indent="-203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AEC7"/>
                </a:buClr>
                <a:buSzPts val="1200"/>
                <a:buFont typeface="Open Sans"/>
                <a:buChar char="●"/>
              </a:pPr>
              <a:r>
                <a:rPr lang="en-GB" sz="1200" b="1" i="0" u="none" strike="noStrike" cap="none">
                  <a:solidFill>
                    <a:srgbClr val="00AEC7"/>
                  </a:solidFill>
                  <a:latin typeface="Arial"/>
                  <a:ea typeface="Arial"/>
                  <a:cs typeface="Arial"/>
                  <a:sym typeface="Arial"/>
                </a:rPr>
                <a:t>Germany </a:t>
              </a:r>
              <a:r>
                <a:rPr lang="en-GB" sz="1200" b="0" i="0" u="none" strike="noStrike" cap="none">
                  <a:solidFill>
                    <a:srgbClr val="2A2A2C"/>
                  </a:solidFill>
                  <a:latin typeface="Arial"/>
                  <a:ea typeface="Arial"/>
                  <a:cs typeface="Arial"/>
                  <a:sym typeface="Arial"/>
                </a:rPr>
                <a:t>&gt; several municipalities in Saxony-Anhalt</a:t>
              </a:r>
              <a:endParaRPr sz="1200" b="0" i="0" u="none" strike="noStrike" cap="none">
                <a:solidFill>
                  <a:srgbClr val="2A2A2C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41300" marR="0" lvl="0" indent="-203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AEC7"/>
                </a:buClr>
                <a:buSzPts val="1200"/>
                <a:buFont typeface="Open Sans"/>
                <a:buChar char="●"/>
              </a:pPr>
              <a:r>
                <a:rPr lang="en-GB" sz="1200" b="1" i="0" u="none" strike="noStrike" cap="none">
                  <a:solidFill>
                    <a:srgbClr val="00AEC7"/>
                  </a:solidFill>
                  <a:latin typeface="Arial"/>
                  <a:ea typeface="Arial"/>
                  <a:cs typeface="Arial"/>
                  <a:sym typeface="Arial"/>
                </a:rPr>
                <a:t>Hungary </a:t>
              </a:r>
              <a:r>
                <a:rPr lang="en-GB" sz="1200" b="0" i="0" u="none" strike="noStrike" cap="none">
                  <a:solidFill>
                    <a:srgbClr val="2A2A2C"/>
                  </a:solidFill>
                  <a:latin typeface="Arial"/>
                  <a:ea typeface="Arial"/>
                  <a:cs typeface="Arial"/>
                  <a:sym typeface="Arial"/>
                </a:rPr>
                <a:t>&gt; Budapest, Szeged</a:t>
              </a:r>
              <a:endParaRPr sz="1200" b="0" i="0" u="none" strike="noStrike" cap="none">
                <a:solidFill>
                  <a:srgbClr val="2A2A2C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41300" marR="0" lvl="0" indent="-203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AEC7"/>
                </a:buClr>
                <a:buSzPts val="1200"/>
                <a:buFont typeface="Open Sans"/>
                <a:buChar char="●"/>
              </a:pPr>
              <a:r>
                <a:rPr lang="en-GB" sz="1200" b="1" i="0" u="none" strike="noStrike" cap="none">
                  <a:solidFill>
                    <a:srgbClr val="00AEC7"/>
                  </a:solidFill>
                  <a:latin typeface="Arial"/>
                  <a:ea typeface="Arial"/>
                  <a:cs typeface="Arial"/>
                  <a:sym typeface="Arial"/>
                </a:rPr>
                <a:t>Poland </a:t>
              </a:r>
              <a:r>
                <a:rPr lang="en-GB" sz="1200" b="0" i="0" u="none" strike="noStrike" cap="none">
                  <a:solidFill>
                    <a:srgbClr val="2A2A2C"/>
                  </a:solidFill>
                  <a:latin typeface="Arial"/>
                  <a:ea typeface="Arial"/>
                  <a:cs typeface="Arial"/>
                  <a:sym typeface="Arial"/>
                </a:rPr>
                <a:t>&gt; Tarnowskie Gory</a:t>
              </a:r>
              <a:endParaRPr sz="1200" b="0" i="0" u="none" strike="noStrike" cap="none">
                <a:solidFill>
                  <a:srgbClr val="2A2A2C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41300" marR="0" lvl="0" indent="-203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AEC7"/>
                </a:buClr>
                <a:buSzPts val="1200"/>
                <a:buFont typeface="Open Sans"/>
                <a:buChar char="●"/>
              </a:pPr>
              <a:r>
                <a:rPr lang="en-GB" sz="1200" b="1" i="0" u="none" strike="noStrike" cap="none">
                  <a:solidFill>
                    <a:srgbClr val="00AEC7"/>
                  </a:solidFill>
                  <a:latin typeface="Arial"/>
                  <a:ea typeface="Arial"/>
                  <a:cs typeface="Arial"/>
                  <a:sym typeface="Arial"/>
                </a:rPr>
                <a:t>Romania </a:t>
              </a:r>
              <a:r>
                <a:rPr lang="en-GB" sz="1200" b="0" i="0" u="none" strike="noStrike" cap="none">
                  <a:solidFill>
                    <a:srgbClr val="2A2A2C"/>
                  </a:solidFill>
                  <a:latin typeface="Arial"/>
                  <a:ea typeface="Arial"/>
                  <a:cs typeface="Arial"/>
                  <a:sym typeface="Arial"/>
                </a:rPr>
                <a:t>&gt; Bucharest, Ploiesti</a:t>
              </a:r>
              <a:endParaRPr sz="1200" b="0" i="0" u="none" strike="noStrike" cap="none">
                <a:solidFill>
                  <a:srgbClr val="2A2A2C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41300" marR="0" lvl="0" indent="-203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AEC7"/>
                </a:buClr>
                <a:buSzPts val="1200"/>
                <a:buFont typeface="Open Sans"/>
                <a:buChar char="●"/>
              </a:pPr>
              <a:r>
                <a:rPr lang="en-GB" sz="1200" b="1" i="0" u="none" strike="noStrike" cap="none">
                  <a:solidFill>
                    <a:srgbClr val="00AEC7"/>
                  </a:solidFill>
                  <a:latin typeface="Arial"/>
                  <a:ea typeface="Arial"/>
                  <a:cs typeface="Arial"/>
                  <a:sym typeface="Arial"/>
                </a:rPr>
                <a:t>Slovakia </a:t>
              </a:r>
              <a:r>
                <a:rPr lang="en-GB" sz="1200" b="0" i="0" u="none" strike="noStrike" cap="none">
                  <a:solidFill>
                    <a:srgbClr val="2A2A2C"/>
                  </a:solidFill>
                  <a:latin typeface="Arial"/>
                  <a:ea typeface="Arial"/>
                  <a:cs typeface="Arial"/>
                  <a:sym typeface="Arial"/>
                </a:rPr>
                <a:t>&gt; Banska Bystrica, Poprad</a:t>
              </a:r>
              <a:endParaRPr sz="1200" b="0" i="0" u="none" strike="noStrike" cap="none">
                <a:solidFill>
                  <a:srgbClr val="2A2A2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1" name="Google Shape;2501;g300313b26de_0_3390"/>
            <p:cNvSpPr/>
            <p:nvPr/>
          </p:nvSpPr>
          <p:spPr>
            <a:xfrm>
              <a:off x="1234414" y="1894978"/>
              <a:ext cx="26400" cy="3768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Helvetica Neue"/>
                <a:buNone/>
              </a:pPr>
              <a:endParaRPr sz="1600" b="0" i="0" u="none" strike="noStrike" cap="none">
                <a:solidFill>
                  <a:srgbClr val="545459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02" name="Google Shape;2502;g300313b26de_0_3390"/>
            <p:cNvSpPr txBox="1"/>
            <p:nvPr/>
          </p:nvSpPr>
          <p:spPr>
            <a:xfrm>
              <a:off x="1185665" y="1293839"/>
              <a:ext cx="3208200" cy="35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5459"/>
                </a:buClr>
                <a:buSzPts val="1500"/>
                <a:buFont typeface="Arial"/>
                <a:buNone/>
              </a:pPr>
              <a:r>
                <a:rPr lang="en-GB" sz="1500" b="1" i="0" u="none" strike="noStrike" cap="non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rPr>
                <a:t>MUNICIPAL WATER</a:t>
              </a:r>
              <a:endParaRPr sz="1500" b="1" i="0" u="none" strike="noStrike" cap="none">
                <a:solidFill>
                  <a:srgbClr val="5454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3" name="Google Shape;2503;g300313b26de_0_3390"/>
            <p:cNvSpPr/>
            <p:nvPr/>
          </p:nvSpPr>
          <p:spPr>
            <a:xfrm flipH="1">
              <a:off x="722152" y="1312875"/>
              <a:ext cx="320529" cy="321102"/>
            </a:xfrm>
            <a:custGeom>
              <a:avLst/>
              <a:gdLst/>
              <a:ahLst/>
              <a:cxnLst/>
              <a:rect l="l" t="t" r="r" b="b"/>
              <a:pathLst>
                <a:path w="248" h="249" extrusionOk="0">
                  <a:moveTo>
                    <a:pt x="124" y="0"/>
                  </a:moveTo>
                  <a:cubicBezTo>
                    <a:pt x="142" y="0"/>
                    <a:pt x="157" y="3"/>
                    <a:pt x="168" y="9"/>
                  </a:cubicBezTo>
                  <a:cubicBezTo>
                    <a:pt x="178" y="15"/>
                    <a:pt x="188" y="21"/>
                    <a:pt x="196" y="28"/>
                  </a:cubicBezTo>
                  <a:cubicBezTo>
                    <a:pt x="203" y="34"/>
                    <a:pt x="210" y="38"/>
                    <a:pt x="218" y="42"/>
                  </a:cubicBezTo>
                  <a:cubicBezTo>
                    <a:pt x="225" y="46"/>
                    <a:pt x="235" y="48"/>
                    <a:pt x="248" y="48"/>
                  </a:cubicBezTo>
                  <a:cubicBezTo>
                    <a:pt x="248" y="88"/>
                    <a:pt x="248" y="88"/>
                    <a:pt x="248" y="88"/>
                  </a:cubicBezTo>
                  <a:cubicBezTo>
                    <a:pt x="229" y="88"/>
                    <a:pt x="214" y="85"/>
                    <a:pt x="204" y="79"/>
                  </a:cubicBezTo>
                  <a:cubicBezTo>
                    <a:pt x="193" y="73"/>
                    <a:pt x="184" y="67"/>
                    <a:pt x="175" y="60"/>
                  </a:cubicBezTo>
                  <a:cubicBezTo>
                    <a:pt x="168" y="55"/>
                    <a:pt x="161" y="50"/>
                    <a:pt x="154" y="46"/>
                  </a:cubicBezTo>
                  <a:cubicBezTo>
                    <a:pt x="146" y="42"/>
                    <a:pt x="136" y="40"/>
                    <a:pt x="124" y="40"/>
                  </a:cubicBezTo>
                  <a:cubicBezTo>
                    <a:pt x="112" y="40"/>
                    <a:pt x="102" y="42"/>
                    <a:pt x="95" y="46"/>
                  </a:cubicBezTo>
                  <a:cubicBezTo>
                    <a:pt x="88" y="50"/>
                    <a:pt x="81" y="54"/>
                    <a:pt x="73" y="60"/>
                  </a:cubicBezTo>
                  <a:cubicBezTo>
                    <a:pt x="65" y="67"/>
                    <a:pt x="55" y="73"/>
                    <a:pt x="44" y="79"/>
                  </a:cubicBezTo>
                  <a:cubicBezTo>
                    <a:pt x="33" y="85"/>
                    <a:pt x="18" y="88"/>
                    <a:pt x="0" y="8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13" y="48"/>
                    <a:pt x="23" y="46"/>
                    <a:pt x="30" y="42"/>
                  </a:cubicBezTo>
                  <a:cubicBezTo>
                    <a:pt x="38" y="38"/>
                    <a:pt x="45" y="33"/>
                    <a:pt x="53" y="27"/>
                  </a:cubicBezTo>
                  <a:cubicBezTo>
                    <a:pt x="61" y="21"/>
                    <a:pt x="71" y="15"/>
                    <a:pt x="81" y="9"/>
                  </a:cubicBezTo>
                  <a:cubicBezTo>
                    <a:pt x="92" y="3"/>
                    <a:pt x="106" y="0"/>
                    <a:pt x="124" y="0"/>
                  </a:cubicBezTo>
                  <a:close/>
                  <a:moveTo>
                    <a:pt x="124" y="81"/>
                  </a:moveTo>
                  <a:cubicBezTo>
                    <a:pt x="142" y="81"/>
                    <a:pt x="157" y="84"/>
                    <a:pt x="168" y="90"/>
                  </a:cubicBezTo>
                  <a:cubicBezTo>
                    <a:pt x="178" y="96"/>
                    <a:pt x="188" y="102"/>
                    <a:pt x="196" y="108"/>
                  </a:cubicBezTo>
                  <a:cubicBezTo>
                    <a:pt x="203" y="114"/>
                    <a:pt x="210" y="119"/>
                    <a:pt x="218" y="123"/>
                  </a:cubicBezTo>
                  <a:cubicBezTo>
                    <a:pt x="225" y="127"/>
                    <a:pt x="235" y="128"/>
                    <a:pt x="248" y="128"/>
                  </a:cubicBezTo>
                  <a:cubicBezTo>
                    <a:pt x="248" y="168"/>
                    <a:pt x="248" y="168"/>
                    <a:pt x="248" y="168"/>
                  </a:cubicBezTo>
                  <a:cubicBezTo>
                    <a:pt x="229" y="168"/>
                    <a:pt x="214" y="165"/>
                    <a:pt x="204" y="159"/>
                  </a:cubicBezTo>
                  <a:cubicBezTo>
                    <a:pt x="193" y="153"/>
                    <a:pt x="184" y="147"/>
                    <a:pt x="175" y="140"/>
                  </a:cubicBezTo>
                  <a:cubicBezTo>
                    <a:pt x="168" y="135"/>
                    <a:pt x="161" y="130"/>
                    <a:pt x="154" y="126"/>
                  </a:cubicBezTo>
                  <a:cubicBezTo>
                    <a:pt x="146" y="122"/>
                    <a:pt x="136" y="120"/>
                    <a:pt x="124" y="120"/>
                  </a:cubicBezTo>
                  <a:cubicBezTo>
                    <a:pt x="112" y="120"/>
                    <a:pt x="102" y="122"/>
                    <a:pt x="95" y="126"/>
                  </a:cubicBezTo>
                  <a:cubicBezTo>
                    <a:pt x="88" y="130"/>
                    <a:pt x="81" y="134"/>
                    <a:pt x="73" y="140"/>
                  </a:cubicBezTo>
                  <a:cubicBezTo>
                    <a:pt x="65" y="147"/>
                    <a:pt x="55" y="153"/>
                    <a:pt x="44" y="159"/>
                  </a:cubicBezTo>
                  <a:cubicBezTo>
                    <a:pt x="33" y="165"/>
                    <a:pt x="18" y="168"/>
                    <a:pt x="0" y="16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13" y="128"/>
                    <a:pt x="23" y="126"/>
                    <a:pt x="30" y="123"/>
                  </a:cubicBezTo>
                  <a:cubicBezTo>
                    <a:pt x="38" y="119"/>
                    <a:pt x="45" y="114"/>
                    <a:pt x="53" y="108"/>
                  </a:cubicBezTo>
                  <a:cubicBezTo>
                    <a:pt x="61" y="102"/>
                    <a:pt x="71" y="95"/>
                    <a:pt x="81" y="89"/>
                  </a:cubicBezTo>
                  <a:cubicBezTo>
                    <a:pt x="92" y="84"/>
                    <a:pt x="106" y="81"/>
                    <a:pt x="124" y="81"/>
                  </a:cubicBezTo>
                  <a:close/>
                  <a:moveTo>
                    <a:pt x="124" y="161"/>
                  </a:moveTo>
                  <a:cubicBezTo>
                    <a:pt x="142" y="161"/>
                    <a:pt x="157" y="164"/>
                    <a:pt x="168" y="170"/>
                  </a:cubicBezTo>
                  <a:cubicBezTo>
                    <a:pt x="178" y="176"/>
                    <a:pt x="188" y="182"/>
                    <a:pt x="196" y="189"/>
                  </a:cubicBezTo>
                  <a:cubicBezTo>
                    <a:pt x="203" y="194"/>
                    <a:pt x="210" y="199"/>
                    <a:pt x="218" y="203"/>
                  </a:cubicBezTo>
                  <a:cubicBezTo>
                    <a:pt x="225" y="207"/>
                    <a:pt x="235" y="209"/>
                    <a:pt x="248" y="209"/>
                  </a:cubicBezTo>
                  <a:cubicBezTo>
                    <a:pt x="248" y="249"/>
                    <a:pt x="248" y="249"/>
                    <a:pt x="248" y="249"/>
                  </a:cubicBezTo>
                  <a:cubicBezTo>
                    <a:pt x="229" y="249"/>
                    <a:pt x="214" y="246"/>
                    <a:pt x="204" y="240"/>
                  </a:cubicBezTo>
                  <a:cubicBezTo>
                    <a:pt x="193" y="234"/>
                    <a:pt x="184" y="227"/>
                    <a:pt x="175" y="221"/>
                  </a:cubicBezTo>
                  <a:cubicBezTo>
                    <a:pt x="168" y="215"/>
                    <a:pt x="161" y="210"/>
                    <a:pt x="154" y="206"/>
                  </a:cubicBezTo>
                  <a:cubicBezTo>
                    <a:pt x="146" y="203"/>
                    <a:pt x="136" y="201"/>
                    <a:pt x="124" y="201"/>
                  </a:cubicBezTo>
                  <a:cubicBezTo>
                    <a:pt x="112" y="201"/>
                    <a:pt x="102" y="202"/>
                    <a:pt x="95" y="206"/>
                  </a:cubicBezTo>
                  <a:cubicBezTo>
                    <a:pt x="88" y="210"/>
                    <a:pt x="81" y="215"/>
                    <a:pt x="73" y="221"/>
                  </a:cubicBezTo>
                  <a:cubicBezTo>
                    <a:pt x="65" y="227"/>
                    <a:pt x="55" y="233"/>
                    <a:pt x="44" y="239"/>
                  </a:cubicBezTo>
                  <a:cubicBezTo>
                    <a:pt x="33" y="246"/>
                    <a:pt x="18" y="249"/>
                    <a:pt x="0" y="249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13" y="209"/>
                    <a:pt x="23" y="207"/>
                    <a:pt x="30" y="203"/>
                  </a:cubicBezTo>
                  <a:cubicBezTo>
                    <a:pt x="38" y="199"/>
                    <a:pt x="45" y="194"/>
                    <a:pt x="53" y="188"/>
                  </a:cubicBezTo>
                  <a:cubicBezTo>
                    <a:pt x="61" y="182"/>
                    <a:pt x="71" y="176"/>
                    <a:pt x="81" y="170"/>
                  </a:cubicBezTo>
                  <a:cubicBezTo>
                    <a:pt x="92" y="164"/>
                    <a:pt x="106" y="161"/>
                    <a:pt x="124" y="161"/>
                  </a:cubicBezTo>
                  <a:close/>
                </a:path>
              </a:pathLst>
            </a:custGeom>
            <a:solidFill>
              <a:srgbClr val="00AEC7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5459"/>
                </a:buClr>
                <a:buSzPts val="2400"/>
                <a:buFont typeface="Open Sans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2504" name="Google Shape;2504;g300313b26de_0_3390"/>
          <p:cNvSpPr/>
          <p:nvPr/>
        </p:nvSpPr>
        <p:spPr>
          <a:xfrm>
            <a:off x="2223396" y="4148280"/>
            <a:ext cx="35100" cy="5025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 Neue"/>
              <a:buNone/>
            </a:pPr>
            <a:endParaRPr sz="1600" b="0" i="0" u="none" strike="noStrike" cap="none">
              <a:solidFill>
                <a:srgbClr val="54545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505" name="Google Shape;2505;g300313b26de_0_3390"/>
          <p:cNvGrpSpPr/>
          <p:nvPr/>
        </p:nvGrpSpPr>
        <p:grpSpPr>
          <a:xfrm>
            <a:off x="6326720" y="2101844"/>
            <a:ext cx="4708512" cy="2468878"/>
            <a:chOff x="524911" y="193075"/>
            <a:chExt cx="3672786" cy="1851705"/>
          </a:xfrm>
        </p:grpSpPr>
        <p:sp>
          <p:nvSpPr>
            <p:cNvPr id="2506" name="Google Shape;2506;g300313b26de_0_3390"/>
            <p:cNvSpPr/>
            <p:nvPr/>
          </p:nvSpPr>
          <p:spPr>
            <a:xfrm flipH="1">
              <a:off x="524911" y="245673"/>
              <a:ext cx="344956" cy="345574"/>
            </a:xfrm>
            <a:custGeom>
              <a:avLst/>
              <a:gdLst/>
              <a:ahLst/>
              <a:cxnLst/>
              <a:rect l="l" t="t" r="r" b="b"/>
              <a:pathLst>
                <a:path w="533" h="562" extrusionOk="0">
                  <a:moveTo>
                    <a:pt x="215" y="562"/>
                  </a:moveTo>
                  <a:lnTo>
                    <a:pt x="131" y="562"/>
                  </a:lnTo>
                  <a:lnTo>
                    <a:pt x="0" y="368"/>
                  </a:lnTo>
                  <a:lnTo>
                    <a:pt x="131" y="176"/>
                  </a:lnTo>
                  <a:lnTo>
                    <a:pt x="8" y="0"/>
                  </a:lnTo>
                  <a:lnTo>
                    <a:pt x="92" y="0"/>
                  </a:lnTo>
                  <a:lnTo>
                    <a:pt x="215" y="176"/>
                  </a:lnTo>
                  <a:lnTo>
                    <a:pt x="84" y="368"/>
                  </a:lnTo>
                  <a:lnTo>
                    <a:pt x="215" y="562"/>
                  </a:lnTo>
                  <a:close/>
                  <a:moveTo>
                    <a:pt x="374" y="562"/>
                  </a:moveTo>
                  <a:lnTo>
                    <a:pt x="290" y="562"/>
                  </a:lnTo>
                  <a:lnTo>
                    <a:pt x="159" y="368"/>
                  </a:lnTo>
                  <a:lnTo>
                    <a:pt x="290" y="176"/>
                  </a:lnTo>
                  <a:lnTo>
                    <a:pt x="167" y="0"/>
                  </a:lnTo>
                  <a:lnTo>
                    <a:pt x="251" y="0"/>
                  </a:lnTo>
                  <a:lnTo>
                    <a:pt x="374" y="176"/>
                  </a:lnTo>
                  <a:lnTo>
                    <a:pt x="243" y="368"/>
                  </a:lnTo>
                  <a:lnTo>
                    <a:pt x="374" y="562"/>
                  </a:lnTo>
                  <a:close/>
                  <a:moveTo>
                    <a:pt x="533" y="562"/>
                  </a:moveTo>
                  <a:lnTo>
                    <a:pt x="449" y="562"/>
                  </a:lnTo>
                  <a:lnTo>
                    <a:pt x="318" y="368"/>
                  </a:lnTo>
                  <a:lnTo>
                    <a:pt x="449" y="176"/>
                  </a:lnTo>
                  <a:lnTo>
                    <a:pt x="326" y="0"/>
                  </a:lnTo>
                  <a:lnTo>
                    <a:pt x="410" y="0"/>
                  </a:lnTo>
                  <a:lnTo>
                    <a:pt x="533" y="176"/>
                  </a:lnTo>
                  <a:lnTo>
                    <a:pt x="402" y="368"/>
                  </a:lnTo>
                  <a:lnTo>
                    <a:pt x="533" y="562"/>
                  </a:lnTo>
                  <a:close/>
                </a:path>
              </a:pathLst>
            </a:custGeom>
            <a:solidFill>
              <a:srgbClr val="FEC211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5459"/>
                </a:buClr>
                <a:buSzPts val="2400"/>
                <a:buFont typeface="Open Sans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grpSp>
          <p:nvGrpSpPr>
            <p:cNvPr id="2507" name="Google Shape;2507;g300313b26de_0_3390"/>
            <p:cNvGrpSpPr/>
            <p:nvPr/>
          </p:nvGrpSpPr>
          <p:grpSpPr>
            <a:xfrm>
              <a:off x="989497" y="193075"/>
              <a:ext cx="3208200" cy="1851705"/>
              <a:chOff x="989497" y="-878270"/>
              <a:chExt cx="3208200" cy="1851705"/>
            </a:xfrm>
          </p:grpSpPr>
          <p:sp>
            <p:nvSpPr>
              <p:cNvPr id="2508" name="Google Shape;2508;g300313b26de_0_3390"/>
              <p:cNvSpPr txBox="1"/>
              <p:nvPr/>
            </p:nvSpPr>
            <p:spPr>
              <a:xfrm>
                <a:off x="1135088" y="-588965"/>
                <a:ext cx="3057900" cy="1562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5400" tIns="25400" rIns="25400" bIns="25400" anchor="t" anchorCtr="0">
                <a:spAutoFit/>
              </a:bodyPr>
              <a:lstStyle/>
              <a:p>
                <a:pPr marL="241300" marR="0" lvl="0" indent="-203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Open Sans"/>
                  <a:buChar char="●"/>
                </a:pPr>
                <a:r>
                  <a:rPr lang="en-GB" sz="1200" b="1" i="0" u="none" strike="noStrike" cap="none">
                    <a:solidFill>
                      <a:srgbClr val="FFA000"/>
                    </a:solidFill>
                    <a:latin typeface="Arial"/>
                    <a:ea typeface="Arial"/>
                    <a:cs typeface="Arial"/>
                    <a:sym typeface="Arial"/>
                  </a:rPr>
                  <a:t>Bulgaria </a:t>
                </a:r>
                <a:r>
                  <a:rPr lang="en-GB"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&gt; Varna</a:t>
                </a:r>
                <a:endParaRPr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241300" marR="0" lvl="0" indent="-203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Open Sans"/>
                  <a:buChar char="●"/>
                </a:pPr>
                <a:r>
                  <a:rPr lang="en-GB" sz="1200" b="1" i="0" u="none" strike="noStrike" cap="none">
                    <a:solidFill>
                      <a:srgbClr val="FFA000"/>
                    </a:solidFill>
                    <a:latin typeface="Arial"/>
                    <a:ea typeface="Arial"/>
                    <a:cs typeface="Arial"/>
                    <a:sym typeface="Arial"/>
                  </a:rPr>
                  <a:t>Czech Republic</a:t>
                </a:r>
                <a:r>
                  <a:rPr lang="en-GB"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&gt; Prague Left &amp; Right Banks, Ostrava, Olomouc</a:t>
                </a:r>
                <a:endParaRPr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241300" marR="0" lvl="0" indent="-203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Open Sans"/>
                  <a:buChar char="●"/>
                </a:pPr>
                <a:r>
                  <a:rPr lang="en-GB" sz="1200" b="1" i="0" u="none" strike="noStrike" cap="none">
                    <a:solidFill>
                      <a:srgbClr val="FFA000"/>
                    </a:solidFill>
                    <a:latin typeface="Arial"/>
                    <a:ea typeface="Arial"/>
                    <a:cs typeface="Arial"/>
                    <a:sym typeface="Arial"/>
                  </a:rPr>
                  <a:t>Germany </a:t>
                </a:r>
                <a:r>
                  <a:rPr lang="en-GB"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&gt; BS Energy (Braunschweig), municipalities in Saxony</a:t>
                </a:r>
                <a:endParaRPr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241300" marR="0" lvl="0" indent="-203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Open Sans"/>
                  <a:buChar char="●"/>
                </a:pPr>
                <a:r>
                  <a:rPr lang="en-GB" sz="1200" b="1" i="0" u="none" strike="noStrike" cap="none">
                    <a:solidFill>
                      <a:srgbClr val="FFA000"/>
                    </a:solidFill>
                    <a:latin typeface="Arial"/>
                    <a:ea typeface="Arial"/>
                    <a:cs typeface="Arial"/>
                    <a:sym typeface="Arial"/>
                  </a:rPr>
                  <a:t>Hungary </a:t>
                </a:r>
                <a:r>
                  <a:rPr lang="en-GB"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&gt; Budapest (BERT), Pecs, Debrecen, Szakoly, Dorog, and Ajka</a:t>
                </a:r>
                <a:endParaRPr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241300" marR="0" lvl="0" indent="-203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Open Sans"/>
                  <a:buChar char="●"/>
                </a:pPr>
                <a:r>
                  <a:rPr lang="en-GB" sz="1200" b="1" i="0" u="none" strike="noStrike" cap="none">
                    <a:solidFill>
                      <a:srgbClr val="FFA000"/>
                    </a:solidFill>
                    <a:latin typeface="Arial"/>
                    <a:ea typeface="Arial"/>
                    <a:cs typeface="Arial"/>
                    <a:sym typeface="Arial"/>
                  </a:rPr>
                  <a:t>Poland </a:t>
                </a:r>
                <a:r>
                  <a:rPr lang="en-GB"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&gt; Warsaw, Poznan, Lodz</a:t>
                </a:r>
                <a:endParaRPr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241300" marR="0" lvl="0" indent="-203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Open Sans"/>
                  <a:buChar char="●"/>
                </a:pPr>
                <a:r>
                  <a:rPr lang="en-GB" sz="1200" b="1" i="0" u="none" strike="noStrike" cap="none">
                    <a:solidFill>
                      <a:srgbClr val="FFA000"/>
                    </a:solidFill>
                    <a:latin typeface="Arial"/>
                    <a:ea typeface="Arial"/>
                    <a:cs typeface="Arial"/>
                    <a:sym typeface="Arial"/>
                  </a:rPr>
                  <a:t>Slovakia </a:t>
                </a:r>
                <a:r>
                  <a:rPr lang="en-GB"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&gt; Bratislava, Levice, Ziar nad Hronom, Lucenec, Brezno</a:t>
                </a:r>
                <a:endParaRPr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241300" marR="0" lvl="0" indent="-203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Open Sans"/>
                  <a:buChar char="●"/>
                </a:pPr>
                <a:r>
                  <a:rPr lang="en-GB" sz="1200" b="1" i="0" u="none" strike="noStrike" cap="none">
                    <a:solidFill>
                      <a:srgbClr val="FFA000"/>
                    </a:solidFill>
                    <a:latin typeface="Arial"/>
                    <a:ea typeface="Arial"/>
                    <a:cs typeface="Arial"/>
                    <a:sym typeface="Arial"/>
                  </a:rPr>
                  <a:t>Uzbekistan </a:t>
                </a:r>
                <a:r>
                  <a:rPr lang="en-GB"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&gt; Tashkent</a:t>
                </a:r>
                <a:endParaRPr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9" name="Google Shape;2509;g300313b26de_0_3390"/>
              <p:cNvSpPr txBox="1"/>
              <p:nvPr/>
            </p:nvSpPr>
            <p:spPr>
              <a:xfrm>
                <a:off x="989497" y="-878270"/>
                <a:ext cx="3208200" cy="35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45459"/>
                  </a:buClr>
                  <a:buSzPts val="1500"/>
                  <a:buFont typeface="Arial"/>
                  <a:buNone/>
                </a:pPr>
                <a:r>
                  <a:rPr lang="en-GB" sz="1500" b="1" i="0" u="none" strike="noStrike" cap="none">
                    <a:solidFill>
                      <a:srgbClr val="545459"/>
                    </a:solidFill>
                    <a:latin typeface="Arial"/>
                    <a:ea typeface="Arial"/>
                    <a:cs typeface="Arial"/>
                    <a:sym typeface="Arial"/>
                  </a:rPr>
                  <a:t>LOCAL LOOPS OF ENERGY</a:t>
                </a:r>
                <a:endParaRPr sz="2400" b="0" i="0" u="none" strike="noStrike" cap="non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510" name="Google Shape;2510;g300313b26de_0_3390"/>
          <p:cNvGrpSpPr/>
          <p:nvPr/>
        </p:nvGrpSpPr>
        <p:grpSpPr>
          <a:xfrm>
            <a:off x="6446379" y="4582639"/>
            <a:ext cx="4847015" cy="1002868"/>
            <a:chOff x="4761511" y="2385877"/>
            <a:chExt cx="3635352" cy="752170"/>
          </a:xfrm>
        </p:grpSpPr>
        <p:grpSp>
          <p:nvGrpSpPr>
            <p:cNvPr id="2511" name="Google Shape;2511;g300313b26de_0_3390"/>
            <p:cNvGrpSpPr/>
            <p:nvPr/>
          </p:nvGrpSpPr>
          <p:grpSpPr>
            <a:xfrm>
              <a:off x="5188663" y="2385877"/>
              <a:ext cx="3208200" cy="752170"/>
              <a:chOff x="1267722" y="3814127"/>
              <a:chExt cx="3208200" cy="752170"/>
            </a:xfrm>
          </p:grpSpPr>
          <p:sp>
            <p:nvSpPr>
              <p:cNvPr id="2512" name="Google Shape;2512;g300313b26de_0_3390"/>
              <p:cNvSpPr txBox="1"/>
              <p:nvPr/>
            </p:nvSpPr>
            <p:spPr>
              <a:xfrm>
                <a:off x="1267722" y="3814127"/>
                <a:ext cx="3208200" cy="525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45459"/>
                  </a:buClr>
                  <a:buSzPts val="1400"/>
                  <a:buFont typeface="Arial"/>
                  <a:buNone/>
                </a:pPr>
                <a:r>
                  <a:rPr lang="en-GB" sz="1400" b="1" i="0" u="none" strike="noStrike" cap="none">
                    <a:solidFill>
                      <a:srgbClr val="545459"/>
                    </a:solidFill>
                    <a:latin typeface="Arial"/>
                    <a:ea typeface="Arial"/>
                    <a:cs typeface="Arial"/>
                    <a:sym typeface="Arial"/>
                  </a:rPr>
                  <a:t>WATER TECHNOLOGIES, TREATMENT PLANTS AND NETWORKS</a:t>
                </a:r>
                <a:endParaRPr sz="2400" b="0" i="0" u="none" strike="noStrike" cap="non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3" name="Google Shape;2513;g300313b26de_0_3390"/>
              <p:cNvSpPr txBox="1"/>
              <p:nvPr/>
            </p:nvSpPr>
            <p:spPr>
              <a:xfrm>
                <a:off x="1416897" y="4250697"/>
                <a:ext cx="3031200" cy="31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5400" tIns="25400" rIns="25400" bIns="25400" anchor="t" anchorCtr="0">
                <a:spAutoFit/>
              </a:bodyPr>
              <a:lstStyle/>
              <a:p>
                <a:pPr marL="304800" marR="0" lvl="0" indent="-2540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45459"/>
                  </a:buClr>
                  <a:buSzPts val="1200"/>
                  <a:buFont typeface="Open Sans"/>
                  <a:buChar char="●"/>
                </a:pPr>
                <a:r>
                  <a:rPr lang="en-GB" sz="1200" b="0" i="0" u="none" strike="noStrike" cap="none">
                    <a:solidFill>
                      <a:srgbClr val="2A2A2C"/>
                    </a:solidFill>
                    <a:latin typeface="Arial"/>
                    <a:ea typeface="Arial"/>
                    <a:cs typeface="Arial"/>
                    <a:sym typeface="Arial"/>
                  </a:rPr>
                  <a:t>Czech Republic, Hungary, </a:t>
                </a:r>
                <a:br>
                  <a:rPr lang="en-GB" sz="1200" b="0" i="0" u="none" strike="noStrike" cap="none">
                    <a:solidFill>
                      <a:srgbClr val="2A2A2C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en-GB" sz="1200" b="0" i="0" u="none" strike="noStrike" cap="none">
                    <a:solidFill>
                      <a:srgbClr val="2A2A2C"/>
                    </a:solidFill>
                    <a:latin typeface="Arial"/>
                    <a:ea typeface="Arial"/>
                    <a:cs typeface="Arial"/>
                    <a:sym typeface="Arial"/>
                  </a:rPr>
                  <a:t>Romania, Serbia, Slovakia</a:t>
                </a:r>
                <a:endParaRPr sz="1200" b="0" i="0" u="none" strike="noStrike" cap="none">
                  <a:solidFill>
                    <a:srgbClr val="2A2A2C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14" name="Google Shape;2514;g300313b26de_0_3390"/>
            <p:cNvSpPr/>
            <p:nvPr/>
          </p:nvSpPr>
          <p:spPr>
            <a:xfrm>
              <a:off x="4761511" y="2458138"/>
              <a:ext cx="423359" cy="301114"/>
            </a:xfrm>
            <a:custGeom>
              <a:avLst/>
              <a:gdLst/>
              <a:ahLst/>
              <a:cxnLst/>
              <a:rect l="l" t="t" r="r" b="b"/>
              <a:pathLst>
                <a:path w="575999" h="409679" extrusionOk="0">
                  <a:moveTo>
                    <a:pt x="376087" y="301503"/>
                  </a:moveTo>
                  <a:cubicBezTo>
                    <a:pt x="376447" y="301863"/>
                    <a:pt x="376447" y="302222"/>
                    <a:pt x="376087" y="302222"/>
                  </a:cubicBezTo>
                  <a:lnTo>
                    <a:pt x="372492" y="306894"/>
                  </a:lnTo>
                  <a:lnTo>
                    <a:pt x="374649" y="310488"/>
                  </a:lnTo>
                  <a:lnTo>
                    <a:pt x="371921" y="313215"/>
                  </a:lnTo>
                  <a:lnTo>
                    <a:pt x="368537" y="310847"/>
                  </a:lnTo>
                  <a:lnTo>
                    <a:pt x="363862" y="314441"/>
                  </a:lnTo>
                  <a:lnTo>
                    <a:pt x="363657" y="314647"/>
                  </a:lnTo>
                  <a:lnTo>
                    <a:pt x="363143" y="314441"/>
                  </a:lnTo>
                  <a:cubicBezTo>
                    <a:pt x="363143" y="314801"/>
                    <a:pt x="363143" y="314801"/>
                    <a:pt x="363503" y="314801"/>
                  </a:cubicBezTo>
                  <a:lnTo>
                    <a:pt x="363657" y="314647"/>
                  </a:lnTo>
                  <a:lnTo>
                    <a:pt x="368537" y="316598"/>
                  </a:lnTo>
                  <a:lnTo>
                    <a:pt x="371921" y="313215"/>
                  </a:lnTo>
                  <a:lnTo>
                    <a:pt x="372132" y="313363"/>
                  </a:lnTo>
                  <a:cubicBezTo>
                    <a:pt x="372492" y="313363"/>
                    <a:pt x="373211" y="313363"/>
                    <a:pt x="373211" y="313004"/>
                  </a:cubicBezTo>
                  <a:lnTo>
                    <a:pt x="374649" y="311566"/>
                  </a:lnTo>
                  <a:cubicBezTo>
                    <a:pt x="375009" y="311207"/>
                    <a:pt x="375009" y="310847"/>
                    <a:pt x="374649" y="310488"/>
                  </a:cubicBezTo>
                  <a:lnTo>
                    <a:pt x="374649" y="310488"/>
                  </a:lnTo>
                  <a:lnTo>
                    <a:pt x="378245" y="306894"/>
                  </a:lnTo>
                  <a:cubicBezTo>
                    <a:pt x="378245" y="304738"/>
                    <a:pt x="377525" y="302941"/>
                    <a:pt x="376087" y="301503"/>
                  </a:cubicBezTo>
                  <a:close/>
                  <a:moveTo>
                    <a:pt x="199913" y="301503"/>
                  </a:moveTo>
                  <a:cubicBezTo>
                    <a:pt x="198834" y="302941"/>
                    <a:pt x="198115" y="304738"/>
                    <a:pt x="198115" y="306894"/>
                  </a:cubicBezTo>
                  <a:lnTo>
                    <a:pt x="201446" y="310352"/>
                  </a:lnTo>
                  <a:lnTo>
                    <a:pt x="201351" y="310488"/>
                  </a:lnTo>
                  <a:cubicBezTo>
                    <a:pt x="201351" y="310847"/>
                    <a:pt x="201351" y="311207"/>
                    <a:pt x="201710" y="311566"/>
                  </a:cubicBezTo>
                  <a:lnTo>
                    <a:pt x="202789" y="313004"/>
                  </a:lnTo>
                  <a:cubicBezTo>
                    <a:pt x="203149" y="313363"/>
                    <a:pt x="203868" y="313363"/>
                    <a:pt x="204227" y="313363"/>
                  </a:cubicBezTo>
                  <a:lnTo>
                    <a:pt x="204296" y="313310"/>
                  </a:lnTo>
                  <a:lnTo>
                    <a:pt x="207463" y="316598"/>
                  </a:lnTo>
                  <a:lnTo>
                    <a:pt x="212693" y="314638"/>
                  </a:lnTo>
                  <a:lnTo>
                    <a:pt x="212856" y="314801"/>
                  </a:lnTo>
                  <a:cubicBezTo>
                    <a:pt x="212856" y="314801"/>
                    <a:pt x="213216" y="314801"/>
                    <a:pt x="213216" y="314441"/>
                  </a:cubicBezTo>
                  <a:lnTo>
                    <a:pt x="212693" y="314638"/>
                  </a:lnTo>
                  <a:lnTo>
                    <a:pt x="212497" y="314441"/>
                  </a:lnTo>
                  <a:lnTo>
                    <a:pt x="207463" y="310847"/>
                  </a:lnTo>
                  <a:lnTo>
                    <a:pt x="204296" y="313310"/>
                  </a:lnTo>
                  <a:lnTo>
                    <a:pt x="201446" y="310352"/>
                  </a:lnTo>
                  <a:lnTo>
                    <a:pt x="203868" y="306894"/>
                  </a:lnTo>
                  <a:lnTo>
                    <a:pt x="200272" y="302222"/>
                  </a:lnTo>
                  <a:cubicBezTo>
                    <a:pt x="199913" y="302222"/>
                    <a:pt x="199913" y="301863"/>
                    <a:pt x="199913" y="301503"/>
                  </a:cubicBezTo>
                  <a:close/>
                  <a:moveTo>
                    <a:pt x="368537" y="297550"/>
                  </a:moveTo>
                  <a:lnTo>
                    <a:pt x="365301" y="300785"/>
                  </a:lnTo>
                  <a:lnTo>
                    <a:pt x="363862" y="301144"/>
                  </a:lnTo>
                  <a:lnTo>
                    <a:pt x="362784" y="302222"/>
                  </a:lnTo>
                  <a:cubicBezTo>
                    <a:pt x="362424" y="302582"/>
                    <a:pt x="362424" y="303300"/>
                    <a:pt x="362424" y="303660"/>
                  </a:cubicBezTo>
                  <a:lnTo>
                    <a:pt x="362424" y="303660"/>
                  </a:lnTo>
                  <a:lnTo>
                    <a:pt x="359188" y="306894"/>
                  </a:lnTo>
                  <a:cubicBezTo>
                    <a:pt x="359188" y="309051"/>
                    <a:pt x="359907" y="311207"/>
                    <a:pt x="360986" y="312644"/>
                  </a:cubicBezTo>
                  <a:cubicBezTo>
                    <a:pt x="360986" y="312285"/>
                    <a:pt x="360986" y="311926"/>
                    <a:pt x="361346" y="311566"/>
                  </a:cubicBezTo>
                  <a:lnTo>
                    <a:pt x="364941" y="306894"/>
                  </a:lnTo>
                  <a:lnTo>
                    <a:pt x="362424" y="303660"/>
                  </a:lnTo>
                  <a:lnTo>
                    <a:pt x="365301" y="300785"/>
                  </a:lnTo>
                  <a:lnTo>
                    <a:pt x="365301" y="300785"/>
                  </a:lnTo>
                  <a:lnTo>
                    <a:pt x="368537" y="303300"/>
                  </a:lnTo>
                  <a:lnTo>
                    <a:pt x="373570" y="299706"/>
                  </a:lnTo>
                  <a:cubicBezTo>
                    <a:pt x="373570" y="299347"/>
                    <a:pt x="373930" y="299347"/>
                    <a:pt x="374290" y="299347"/>
                  </a:cubicBezTo>
                  <a:cubicBezTo>
                    <a:pt x="372851" y="298269"/>
                    <a:pt x="370694" y="297550"/>
                    <a:pt x="368537" y="297550"/>
                  </a:cubicBezTo>
                  <a:close/>
                  <a:moveTo>
                    <a:pt x="207463" y="297550"/>
                  </a:moveTo>
                  <a:cubicBezTo>
                    <a:pt x="205306" y="297550"/>
                    <a:pt x="203508" y="298269"/>
                    <a:pt x="202070" y="299347"/>
                  </a:cubicBezTo>
                  <a:cubicBezTo>
                    <a:pt x="202429" y="299347"/>
                    <a:pt x="202429" y="299347"/>
                    <a:pt x="202789" y="299706"/>
                  </a:cubicBezTo>
                  <a:lnTo>
                    <a:pt x="207463" y="303300"/>
                  </a:lnTo>
                  <a:lnTo>
                    <a:pt x="210847" y="300933"/>
                  </a:lnTo>
                  <a:lnTo>
                    <a:pt x="213576" y="303660"/>
                  </a:lnTo>
                  <a:lnTo>
                    <a:pt x="211418" y="306894"/>
                  </a:lnTo>
                  <a:lnTo>
                    <a:pt x="215014" y="311566"/>
                  </a:lnTo>
                  <a:cubicBezTo>
                    <a:pt x="215014" y="311926"/>
                    <a:pt x="215373" y="312285"/>
                    <a:pt x="215014" y="312644"/>
                  </a:cubicBezTo>
                  <a:cubicBezTo>
                    <a:pt x="216092" y="311207"/>
                    <a:pt x="216812" y="309051"/>
                    <a:pt x="216812" y="306894"/>
                  </a:cubicBezTo>
                  <a:lnTo>
                    <a:pt x="213576" y="303660"/>
                  </a:lnTo>
                  <a:cubicBezTo>
                    <a:pt x="213935" y="303300"/>
                    <a:pt x="213935" y="302582"/>
                    <a:pt x="213576" y="302222"/>
                  </a:cubicBezTo>
                  <a:lnTo>
                    <a:pt x="212137" y="301144"/>
                  </a:lnTo>
                  <a:cubicBezTo>
                    <a:pt x="211778" y="300785"/>
                    <a:pt x="211418" y="300785"/>
                    <a:pt x="211059" y="300785"/>
                  </a:cubicBezTo>
                  <a:lnTo>
                    <a:pt x="210847" y="300933"/>
                  </a:lnTo>
                  <a:lnTo>
                    <a:pt x="207463" y="297550"/>
                  </a:lnTo>
                  <a:close/>
                  <a:moveTo>
                    <a:pt x="275419" y="256939"/>
                  </a:moveTo>
                  <a:cubicBezTo>
                    <a:pt x="277576" y="256939"/>
                    <a:pt x="279374" y="258736"/>
                    <a:pt x="279374" y="260893"/>
                  </a:cubicBezTo>
                  <a:lnTo>
                    <a:pt x="279374" y="275627"/>
                  </a:lnTo>
                  <a:lnTo>
                    <a:pt x="285839" y="275627"/>
                  </a:lnTo>
                  <a:lnTo>
                    <a:pt x="290520" y="275627"/>
                  </a:lnTo>
                  <a:lnTo>
                    <a:pt x="296985" y="275627"/>
                  </a:lnTo>
                  <a:lnTo>
                    <a:pt x="296985" y="260893"/>
                  </a:lnTo>
                  <a:cubicBezTo>
                    <a:pt x="296985" y="258736"/>
                    <a:pt x="298783" y="256939"/>
                    <a:pt x="300941" y="256939"/>
                  </a:cubicBezTo>
                  <a:cubicBezTo>
                    <a:pt x="302738" y="256939"/>
                    <a:pt x="304536" y="258736"/>
                    <a:pt x="304536" y="260893"/>
                  </a:cubicBezTo>
                  <a:lnTo>
                    <a:pt x="304536" y="273112"/>
                  </a:lnTo>
                  <a:lnTo>
                    <a:pt x="304896" y="273112"/>
                  </a:lnTo>
                  <a:cubicBezTo>
                    <a:pt x="305974" y="272393"/>
                    <a:pt x="307412" y="272034"/>
                    <a:pt x="308132" y="272034"/>
                  </a:cubicBezTo>
                  <a:lnTo>
                    <a:pt x="345885" y="272034"/>
                  </a:lnTo>
                  <a:lnTo>
                    <a:pt x="345885" y="287487"/>
                  </a:lnTo>
                  <a:lnTo>
                    <a:pt x="310289" y="287487"/>
                  </a:lnTo>
                  <a:lnTo>
                    <a:pt x="304176" y="290362"/>
                  </a:lnTo>
                  <a:cubicBezTo>
                    <a:pt x="303098" y="290722"/>
                    <a:pt x="302019" y="291081"/>
                    <a:pt x="300941" y="291081"/>
                  </a:cubicBezTo>
                  <a:lnTo>
                    <a:pt x="290520" y="291081"/>
                  </a:lnTo>
                  <a:lnTo>
                    <a:pt x="285839" y="291081"/>
                  </a:lnTo>
                  <a:lnTo>
                    <a:pt x="275419" y="291081"/>
                  </a:lnTo>
                  <a:cubicBezTo>
                    <a:pt x="274340" y="291081"/>
                    <a:pt x="273262" y="290722"/>
                    <a:pt x="271823" y="290362"/>
                  </a:cubicBezTo>
                  <a:lnTo>
                    <a:pt x="266071" y="287487"/>
                  </a:lnTo>
                  <a:lnTo>
                    <a:pt x="230115" y="287487"/>
                  </a:lnTo>
                  <a:lnTo>
                    <a:pt x="230115" y="272034"/>
                  </a:lnTo>
                  <a:lnTo>
                    <a:pt x="267868" y="272034"/>
                  </a:lnTo>
                  <a:cubicBezTo>
                    <a:pt x="269307" y="272034"/>
                    <a:pt x="270026" y="272393"/>
                    <a:pt x="271464" y="273112"/>
                  </a:cubicBezTo>
                  <a:lnTo>
                    <a:pt x="271823" y="273112"/>
                  </a:lnTo>
                  <a:lnTo>
                    <a:pt x="271823" y="260893"/>
                  </a:lnTo>
                  <a:cubicBezTo>
                    <a:pt x="271823" y="258736"/>
                    <a:pt x="273262" y="256939"/>
                    <a:pt x="275419" y="256939"/>
                  </a:cubicBezTo>
                  <a:close/>
                  <a:moveTo>
                    <a:pt x="444043" y="245798"/>
                  </a:moveTo>
                  <a:lnTo>
                    <a:pt x="444043" y="275627"/>
                  </a:lnTo>
                  <a:lnTo>
                    <a:pt x="470650" y="275627"/>
                  </a:lnTo>
                  <a:lnTo>
                    <a:pt x="470650" y="260893"/>
                  </a:lnTo>
                  <a:cubicBezTo>
                    <a:pt x="470650" y="258736"/>
                    <a:pt x="472088" y="256939"/>
                    <a:pt x="474245" y="256939"/>
                  </a:cubicBezTo>
                  <a:cubicBezTo>
                    <a:pt x="476403" y="256939"/>
                    <a:pt x="478201" y="258736"/>
                    <a:pt x="478201" y="260893"/>
                  </a:cubicBezTo>
                  <a:lnTo>
                    <a:pt x="478201" y="273112"/>
                  </a:lnTo>
                  <a:cubicBezTo>
                    <a:pt x="479639" y="272393"/>
                    <a:pt x="480717" y="272034"/>
                    <a:pt x="481796" y="272034"/>
                  </a:cubicBezTo>
                  <a:lnTo>
                    <a:pt x="504448" y="272034"/>
                  </a:lnTo>
                  <a:cubicBezTo>
                    <a:pt x="520987" y="272034"/>
                    <a:pt x="534651" y="285690"/>
                    <a:pt x="534651" y="302222"/>
                  </a:cubicBezTo>
                  <a:lnTo>
                    <a:pt x="534651" y="328817"/>
                  </a:lnTo>
                  <a:cubicBezTo>
                    <a:pt x="534651" y="329895"/>
                    <a:pt x="534291" y="330973"/>
                    <a:pt x="533931" y="332411"/>
                  </a:cubicBezTo>
                  <a:lnTo>
                    <a:pt x="531055" y="338161"/>
                  </a:lnTo>
                  <a:lnTo>
                    <a:pt x="531055" y="366193"/>
                  </a:lnTo>
                  <a:lnTo>
                    <a:pt x="560898" y="366193"/>
                  </a:lnTo>
                  <a:lnTo>
                    <a:pt x="560898" y="339958"/>
                  </a:lnTo>
                  <a:lnTo>
                    <a:pt x="549752" y="339958"/>
                  </a:lnTo>
                  <a:cubicBezTo>
                    <a:pt x="547594" y="339958"/>
                    <a:pt x="545797" y="338520"/>
                    <a:pt x="545797" y="336364"/>
                  </a:cubicBezTo>
                  <a:cubicBezTo>
                    <a:pt x="545797" y="334208"/>
                    <a:pt x="547594" y="332411"/>
                    <a:pt x="549752" y="332411"/>
                  </a:cubicBezTo>
                  <a:lnTo>
                    <a:pt x="558022" y="332411"/>
                  </a:lnTo>
                  <a:cubicBezTo>
                    <a:pt x="557302" y="330973"/>
                    <a:pt x="556943" y="329895"/>
                    <a:pt x="556943" y="328817"/>
                  </a:cubicBezTo>
                  <a:lnTo>
                    <a:pt x="556943" y="302222"/>
                  </a:lnTo>
                  <a:cubicBezTo>
                    <a:pt x="556943" y="288206"/>
                    <a:pt x="551550" y="274909"/>
                    <a:pt x="541842" y="265205"/>
                  </a:cubicBezTo>
                  <a:cubicBezTo>
                    <a:pt x="531774" y="255142"/>
                    <a:pt x="518471" y="249752"/>
                    <a:pt x="504448" y="249752"/>
                  </a:cubicBezTo>
                  <a:lnTo>
                    <a:pt x="481796" y="249752"/>
                  </a:lnTo>
                  <a:cubicBezTo>
                    <a:pt x="480717" y="249752"/>
                    <a:pt x="479639" y="249392"/>
                    <a:pt x="478201" y="248673"/>
                  </a:cubicBezTo>
                  <a:lnTo>
                    <a:pt x="472448" y="245798"/>
                  </a:lnTo>
                  <a:lnTo>
                    <a:pt x="444043" y="245798"/>
                  </a:lnTo>
                  <a:close/>
                  <a:moveTo>
                    <a:pt x="103911" y="245798"/>
                  </a:moveTo>
                  <a:lnTo>
                    <a:pt x="97799" y="248673"/>
                  </a:lnTo>
                  <a:cubicBezTo>
                    <a:pt x="96720" y="249392"/>
                    <a:pt x="95642" y="249752"/>
                    <a:pt x="94563" y="249752"/>
                  </a:cubicBezTo>
                  <a:lnTo>
                    <a:pt x="71552" y="249752"/>
                  </a:lnTo>
                  <a:cubicBezTo>
                    <a:pt x="57529" y="249752"/>
                    <a:pt x="44585" y="255142"/>
                    <a:pt x="34517" y="265205"/>
                  </a:cubicBezTo>
                  <a:cubicBezTo>
                    <a:pt x="24810" y="274909"/>
                    <a:pt x="19057" y="288206"/>
                    <a:pt x="19057" y="302222"/>
                  </a:cubicBezTo>
                  <a:lnTo>
                    <a:pt x="19057" y="328817"/>
                  </a:lnTo>
                  <a:cubicBezTo>
                    <a:pt x="19057" y="329895"/>
                    <a:pt x="18697" y="330973"/>
                    <a:pt x="18338" y="332411"/>
                  </a:cubicBezTo>
                  <a:lnTo>
                    <a:pt x="26607" y="332411"/>
                  </a:lnTo>
                  <a:cubicBezTo>
                    <a:pt x="28765" y="332411"/>
                    <a:pt x="30562" y="334208"/>
                    <a:pt x="30562" y="336364"/>
                  </a:cubicBezTo>
                  <a:cubicBezTo>
                    <a:pt x="30562" y="338520"/>
                    <a:pt x="28765" y="339958"/>
                    <a:pt x="26607" y="339958"/>
                  </a:cubicBezTo>
                  <a:lnTo>
                    <a:pt x="15461" y="339958"/>
                  </a:lnTo>
                  <a:lnTo>
                    <a:pt x="15461" y="366193"/>
                  </a:lnTo>
                  <a:lnTo>
                    <a:pt x="45304" y="366193"/>
                  </a:lnTo>
                  <a:lnTo>
                    <a:pt x="45304" y="338161"/>
                  </a:lnTo>
                  <a:lnTo>
                    <a:pt x="42428" y="332411"/>
                  </a:lnTo>
                  <a:cubicBezTo>
                    <a:pt x="41709" y="330973"/>
                    <a:pt x="41709" y="329895"/>
                    <a:pt x="41709" y="328817"/>
                  </a:cubicBezTo>
                  <a:lnTo>
                    <a:pt x="41709" y="302222"/>
                  </a:lnTo>
                  <a:cubicBezTo>
                    <a:pt x="41709" y="285690"/>
                    <a:pt x="55012" y="272034"/>
                    <a:pt x="71552" y="272034"/>
                  </a:cubicBezTo>
                  <a:lnTo>
                    <a:pt x="94563" y="272034"/>
                  </a:lnTo>
                  <a:cubicBezTo>
                    <a:pt x="95642" y="272034"/>
                    <a:pt x="96720" y="272393"/>
                    <a:pt x="97799" y="273112"/>
                  </a:cubicBezTo>
                  <a:lnTo>
                    <a:pt x="98159" y="273112"/>
                  </a:lnTo>
                  <a:lnTo>
                    <a:pt x="98159" y="260893"/>
                  </a:lnTo>
                  <a:cubicBezTo>
                    <a:pt x="98159" y="258736"/>
                    <a:pt x="99956" y="256939"/>
                    <a:pt x="102114" y="256939"/>
                  </a:cubicBezTo>
                  <a:cubicBezTo>
                    <a:pt x="103911" y="256939"/>
                    <a:pt x="105709" y="258736"/>
                    <a:pt x="105709" y="260893"/>
                  </a:cubicBezTo>
                  <a:lnTo>
                    <a:pt x="105709" y="275627"/>
                  </a:lnTo>
                  <a:lnTo>
                    <a:pt x="131957" y="275627"/>
                  </a:lnTo>
                  <a:lnTo>
                    <a:pt x="131957" y="245798"/>
                  </a:lnTo>
                  <a:lnTo>
                    <a:pt x="103911" y="245798"/>
                  </a:lnTo>
                  <a:close/>
                  <a:moveTo>
                    <a:pt x="373570" y="236095"/>
                  </a:moveTo>
                  <a:cubicBezTo>
                    <a:pt x="371413" y="236095"/>
                    <a:pt x="369615" y="237892"/>
                    <a:pt x="369615" y="240048"/>
                  </a:cubicBezTo>
                  <a:lnTo>
                    <a:pt x="369615" y="270237"/>
                  </a:lnTo>
                  <a:cubicBezTo>
                    <a:pt x="369615" y="272393"/>
                    <a:pt x="371413" y="273831"/>
                    <a:pt x="373570" y="273831"/>
                  </a:cubicBezTo>
                  <a:cubicBezTo>
                    <a:pt x="375368" y="273831"/>
                    <a:pt x="377166" y="272393"/>
                    <a:pt x="377166" y="270237"/>
                  </a:cubicBezTo>
                  <a:lnTo>
                    <a:pt x="377166" y="240048"/>
                  </a:lnTo>
                  <a:cubicBezTo>
                    <a:pt x="377166" y="237892"/>
                    <a:pt x="375368" y="236095"/>
                    <a:pt x="373570" y="236095"/>
                  </a:cubicBezTo>
                  <a:close/>
                  <a:moveTo>
                    <a:pt x="202789" y="236095"/>
                  </a:moveTo>
                  <a:cubicBezTo>
                    <a:pt x="200632" y="236095"/>
                    <a:pt x="199193" y="237892"/>
                    <a:pt x="199193" y="240048"/>
                  </a:cubicBezTo>
                  <a:lnTo>
                    <a:pt x="199193" y="270237"/>
                  </a:lnTo>
                  <a:cubicBezTo>
                    <a:pt x="199193" y="272393"/>
                    <a:pt x="200632" y="273831"/>
                    <a:pt x="202789" y="273831"/>
                  </a:cubicBezTo>
                  <a:cubicBezTo>
                    <a:pt x="204946" y="273831"/>
                    <a:pt x="206744" y="272393"/>
                    <a:pt x="206744" y="270237"/>
                  </a:cubicBezTo>
                  <a:lnTo>
                    <a:pt x="206744" y="240048"/>
                  </a:lnTo>
                  <a:cubicBezTo>
                    <a:pt x="206744" y="237892"/>
                    <a:pt x="204946" y="236095"/>
                    <a:pt x="202789" y="236095"/>
                  </a:cubicBezTo>
                  <a:close/>
                  <a:moveTo>
                    <a:pt x="436492" y="230704"/>
                  </a:moveTo>
                  <a:lnTo>
                    <a:pt x="474245" y="230704"/>
                  </a:lnTo>
                  <a:cubicBezTo>
                    <a:pt x="475324" y="230704"/>
                    <a:pt x="476762" y="230704"/>
                    <a:pt x="477481" y="231423"/>
                  </a:cubicBezTo>
                  <a:lnTo>
                    <a:pt x="483594" y="234298"/>
                  </a:lnTo>
                  <a:lnTo>
                    <a:pt x="504448" y="234298"/>
                  </a:lnTo>
                  <a:cubicBezTo>
                    <a:pt x="522785" y="234298"/>
                    <a:pt x="539684" y="241486"/>
                    <a:pt x="552628" y="254424"/>
                  </a:cubicBezTo>
                  <a:cubicBezTo>
                    <a:pt x="565572" y="267002"/>
                    <a:pt x="572404" y="284253"/>
                    <a:pt x="572404" y="302222"/>
                  </a:cubicBezTo>
                  <a:lnTo>
                    <a:pt x="572404" y="302582"/>
                  </a:lnTo>
                  <a:lnTo>
                    <a:pt x="572404" y="327020"/>
                  </a:lnTo>
                  <a:lnTo>
                    <a:pt x="575280" y="332770"/>
                  </a:lnTo>
                  <a:cubicBezTo>
                    <a:pt x="575999" y="333848"/>
                    <a:pt x="575999" y="334926"/>
                    <a:pt x="575999" y="336364"/>
                  </a:cubicBezTo>
                  <a:lnTo>
                    <a:pt x="575999" y="374100"/>
                  </a:lnTo>
                  <a:cubicBezTo>
                    <a:pt x="575999" y="377334"/>
                    <a:pt x="573842" y="380209"/>
                    <a:pt x="570606" y="381288"/>
                  </a:cubicBezTo>
                  <a:lnTo>
                    <a:pt x="570606" y="382725"/>
                  </a:lnTo>
                  <a:lnTo>
                    <a:pt x="572404" y="391350"/>
                  </a:lnTo>
                  <a:cubicBezTo>
                    <a:pt x="572404" y="391710"/>
                    <a:pt x="572404" y="392069"/>
                    <a:pt x="572404" y="392788"/>
                  </a:cubicBezTo>
                  <a:lnTo>
                    <a:pt x="572404" y="409679"/>
                  </a:lnTo>
                  <a:lnTo>
                    <a:pt x="556943" y="409679"/>
                  </a:lnTo>
                  <a:lnTo>
                    <a:pt x="556943" y="393507"/>
                  </a:lnTo>
                  <a:lnTo>
                    <a:pt x="555145" y="384881"/>
                  </a:lnTo>
                  <a:cubicBezTo>
                    <a:pt x="555145" y="384522"/>
                    <a:pt x="555145" y="383803"/>
                    <a:pt x="555145" y="383444"/>
                  </a:cubicBezTo>
                  <a:lnTo>
                    <a:pt x="555145" y="381647"/>
                  </a:lnTo>
                  <a:lnTo>
                    <a:pt x="536448" y="381647"/>
                  </a:lnTo>
                  <a:lnTo>
                    <a:pt x="536448" y="383444"/>
                  </a:lnTo>
                  <a:cubicBezTo>
                    <a:pt x="536448" y="383803"/>
                    <a:pt x="536448" y="384522"/>
                    <a:pt x="536448" y="384881"/>
                  </a:cubicBezTo>
                  <a:lnTo>
                    <a:pt x="534651" y="393507"/>
                  </a:lnTo>
                  <a:lnTo>
                    <a:pt x="534651" y="409679"/>
                  </a:lnTo>
                  <a:lnTo>
                    <a:pt x="519549" y="409679"/>
                  </a:lnTo>
                  <a:lnTo>
                    <a:pt x="519549" y="392788"/>
                  </a:lnTo>
                  <a:cubicBezTo>
                    <a:pt x="519549" y="392069"/>
                    <a:pt x="519549" y="391710"/>
                    <a:pt x="519549" y="391350"/>
                  </a:cubicBezTo>
                  <a:lnTo>
                    <a:pt x="521347" y="382725"/>
                  </a:lnTo>
                  <a:lnTo>
                    <a:pt x="521347" y="381288"/>
                  </a:lnTo>
                  <a:cubicBezTo>
                    <a:pt x="518111" y="380209"/>
                    <a:pt x="515594" y="377334"/>
                    <a:pt x="515594" y="374100"/>
                  </a:cubicBezTo>
                  <a:lnTo>
                    <a:pt x="515594" y="336364"/>
                  </a:lnTo>
                  <a:cubicBezTo>
                    <a:pt x="515594" y="334926"/>
                    <a:pt x="515954" y="333848"/>
                    <a:pt x="516313" y="332770"/>
                  </a:cubicBezTo>
                  <a:lnTo>
                    <a:pt x="519549" y="327020"/>
                  </a:lnTo>
                  <a:lnTo>
                    <a:pt x="519549" y="302222"/>
                  </a:lnTo>
                  <a:cubicBezTo>
                    <a:pt x="519549" y="293956"/>
                    <a:pt x="512718" y="287487"/>
                    <a:pt x="504448" y="287487"/>
                  </a:cubicBezTo>
                  <a:lnTo>
                    <a:pt x="483594" y="287487"/>
                  </a:lnTo>
                  <a:lnTo>
                    <a:pt x="477481" y="290362"/>
                  </a:lnTo>
                  <a:cubicBezTo>
                    <a:pt x="476762" y="290722"/>
                    <a:pt x="475324" y="291081"/>
                    <a:pt x="474245" y="291081"/>
                  </a:cubicBezTo>
                  <a:lnTo>
                    <a:pt x="436492" y="291081"/>
                  </a:lnTo>
                  <a:cubicBezTo>
                    <a:pt x="433256" y="291081"/>
                    <a:pt x="430020" y="288925"/>
                    <a:pt x="429301" y="285690"/>
                  </a:cubicBezTo>
                  <a:lnTo>
                    <a:pt x="426065" y="285690"/>
                  </a:lnTo>
                  <a:lnTo>
                    <a:pt x="417076" y="287128"/>
                  </a:lnTo>
                  <a:cubicBezTo>
                    <a:pt x="416717" y="287487"/>
                    <a:pt x="416357" y="287487"/>
                    <a:pt x="415638" y="287487"/>
                  </a:cubicBezTo>
                  <a:lnTo>
                    <a:pt x="391548" y="287487"/>
                  </a:lnTo>
                  <a:lnTo>
                    <a:pt x="391548" y="272034"/>
                  </a:lnTo>
                  <a:lnTo>
                    <a:pt x="414919" y="272034"/>
                  </a:lnTo>
                  <a:lnTo>
                    <a:pt x="423908" y="270237"/>
                  </a:lnTo>
                  <a:cubicBezTo>
                    <a:pt x="424267" y="270237"/>
                    <a:pt x="424627" y="270237"/>
                    <a:pt x="425346" y="270237"/>
                  </a:cubicBezTo>
                  <a:lnTo>
                    <a:pt x="428942" y="270237"/>
                  </a:lnTo>
                  <a:lnTo>
                    <a:pt x="428942" y="251549"/>
                  </a:lnTo>
                  <a:lnTo>
                    <a:pt x="425346" y="251549"/>
                  </a:lnTo>
                  <a:cubicBezTo>
                    <a:pt x="424627" y="251549"/>
                    <a:pt x="424267" y="251549"/>
                    <a:pt x="423908" y="251549"/>
                  </a:cubicBezTo>
                  <a:lnTo>
                    <a:pt x="414919" y="249752"/>
                  </a:lnTo>
                  <a:lnTo>
                    <a:pt x="391548" y="249752"/>
                  </a:lnTo>
                  <a:lnTo>
                    <a:pt x="391548" y="234298"/>
                  </a:lnTo>
                  <a:lnTo>
                    <a:pt x="415638" y="234298"/>
                  </a:lnTo>
                  <a:cubicBezTo>
                    <a:pt x="416357" y="234298"/>
                    <a:pt x="416717" y="234298"/>
                    <a:pt x="417076" y="234298"/>
                  </a:cubicBezTo>
                  <a:lnTo>
                    <a:pt x="426065" y="236095"/>
                  </a:lnTo>
                  <a:lnTo>
                    <a:pt x="429301" y="236095"/>
                  </a:lnTo>
                  <a:cubicBezTo>
                    <a:pt x="430020" y="232860"/>
                    <a:pt x="433256" y="230704"/>
                    <a:pt x="436492" y="230704"/>
                  </a:cubicBezTo>
                  <a:close/>
                  <a:moveTo>
                    <a:pt x="275419" y="230704"/>
                  </a:moveTo>
                  <a:lnTo>
                    <a:pt x="285839" y="230704"/>
                  </a:lnTo>
                  <a:lnTo>
                    <a:pt x="290520" y="230704"/>
                  </a:lnTo>
                  <a:lnTo>
                    <a:pt x="300941" y="230704"/>
                  </a:lnTo>
                  <a:cubicBezTo>
                    <a:pt x="302019" y="230704"/>
                    <a:pt x="303098" y="230704"/>
                    <a:pt x="304176" y="231423"/>
                  </a:cubicBezTo>
                  <a:lnTo>
                    <a:pt x="310289" y="234298"/>
                  </a:lnTo>
                  <a:lnTo>
                    <a:pt x="345885" y="234298"/>
                  </a:lnTo>
                  <a:lnTo>
                    <a:pt x="345885" y="249752"/>
                  </a:lnTo>
                  <a:lnTo>
                    <a:pt x="308132" y="249752"/>
                  </a:lnTo>
                  <a:cubicBezTo>
                    <a:pt x="307412" y="249752"/>
                    <a:pt x="305974" y="249392"/>
                    <a:pt x="304896" y="248673"/>
                  </a:cubicBezTo>
                  <a:lnTo>
                    <a:pt x="299143" y="245798"/>
                  </a:lnTo>
                  <a:lnTo>
                    <a:pt x="290520" y="245798"/>
                  </a:lnTo>
                  <a:lnTo>
                    <a:pt x="285839" y="245798"/>
                  </a:lnTo>
                  <a:lnTo>
                    <a:pt x="277217" y="245798"/>
                  </a:lnTo>
                  <a:lnTo>
                    <a:pt x="271464" y="248673"/>
                  </a:lnTo>
                  <a:cubicBezTo>
                    <a:pt x="270026" y="249392"/>
                    <a:pt x="269307" y="249752"/>
                    <a:pt x="267868" y="249752"/>
                  </a:cubicBezTo>
                  <a:lnTo>
                    <a:pt x="230115" y="249752"/>
                  </a:lnTo>
                  <a:lnTo>
                    <a:pt x="230115" y="234298"/>
                  </a:lnTo>
                  <a:lnTo>
                    <a:pt x="266071" y="234298"/>
                  </a:lnTo>
                  <a:lnTo>
                    <a:pt x="271823" y="231423"/>
                  </a:lnTo>
                  <a:cubicBezTo>
                    <a:pt x="273262" y="230704"/>
                    <a:pt x="274340" y="230704"/>
                    <a:pt x="275419" y="230704"/>
                  </a:cubicBezTo>
                  <a:close/>
                  <a:moveTo>
                    <a:pt x="102114" y="230704"/>
                  </a:moveTo>
                  <a:lnTo>
                    <a:pt x="139867" y="230704"/>
                  </a:lnTo>
                  <a:cubicBezTo>
                    <a:pt x="143103" y="230704"/>
                    <a:pt x="146339" y="232860"/>
                    <a:pt x="147058" y="236095"/>
                  </a:cubicBezTo>
                  <a:lnTo>
                    <a:pt x="150294" y="236095"/>
                  </a:lnTo>
                  <a:lnTo>
                    <a:pt x="158923" y="234298"/>
                  </a:lnTo>
                  <a:cubicBezTo>
                    <a:pt x="159283" y="234298"/>
                    <a:pt x="160002" y="234298"/>
                    <a:pt x="160362" y="234298"/>
                  </a:cubicBezTo>
                  <a:lnTo>
                    <a:pt x="184811" y="234298"/>
                  </a:lnTo>
                  <a:lnTo>
                    <a:pt x="184811" y="249752"/>
                  </a:lnTo>
                  <a:lnTo>
                    <a:pt x="161081" y="249752"/>
                  </a:lnTo>
                  <a:lnTo>
                    <a:pt x="152451" y="251549"/>
                  </a:lnTo>
                  <a:cubicBezTo>
                    <a:pt x="152092" y="251549"/>
                    <a:pt x="151373" y="251549"/>
                    <a:pt x="151013" y="251549"/>
                  </a:cubicBezTo>
                  <a:lnTo>
                    <a:pt x="147418" y="251549"/>
                  </a:lnTo>
                  <a:lnTo>
                    <a:pt x="147418" y="270237"/>
                  </a:lnTo>
                  <a:lnTo>
                    <a:pt x="151013" y="270237"/>
                  </a:lnTo>
                  <a:cubicBezTo>
                    <a:pt x="151373" y="270237"/>
                    <a:pt x="152092" y="270237"/>
                    <a:pt x="152451" y="270237"/>
                  </a:cubicBezTo>
                  <a:lnTo>
                    <a:pt x="161081" y="272034"/>
                  </a:lnTo>
                  <a:lnTo>
                    <a:pt x="184811" y="272034"/>
                  </a:lnTo>
                  <a:lnTo>
                    <a:pt x="184811" y="287487"/>
                  </a:lnTo>
                  <a:lnTo>
                    <a:pt x="160362" y="287487"/>
                  </a:lnTo>
                  <a:cubicBezTo>
                    <a:pt x="160002" y="287487"/>
                    <a:pt x="159283" y="287487"/>
                    <a:pt x="158923" y="287128"/>
                  </a:cubicBezTo>
                  <a:lnTo>
                    <a:pt x="150294" y="285690"/>
                  </a:lnTo>
                  <a:lnTo>
                    <a:pt x="147058" y="285690"/>
                  </a:lnTo>
                  <a:cubicBezTo>
                    <a:pt x="146339" y="288925"/>
                    <a:pt x="143103" y="291081"/>
                    <a:pt x="139867" y="291081"/>
                  </a:cubicBezTo>
                  <a:lnTo>
                    <a:pt x="102114" y="291081"/>
                  </a:lnTo>
                  <a:cubicBezTo>
                    <a:pt x="100675" y="291081"/>
                    <a:pt x="99597" y="290722"/>
                    <a:pt x="98518" y="290362"/>
                  </a:cubicBezTo>
                  <a:lnTo>
                    <a:pt x="92765" y="287487"/>
                  </a:lnTo>
                  <a:lnTo>
                    <a:pt x="71552" y="287487"/>
                  </a:lnTo>
                  <a:cubicBezTo>
                    <a:pt x="63641" y="287487"/>
                    <a:pt x="56810" y="293956"/>
                    <a:pt x="56810" y="302222"/>
                  </a:cubicBezTo>
                  <a:lnTo>
                    <a:pt x="56810" y="327020"/>
                  </a:lnTo>
                  <a:lnTo>
                    <a:pt x="60046" y="332770"/>
                  </a:lnTo>
                  <a:cubicBezTo>
                    <a:pt x="60405" y="333848"/>
                    <a:pt x="60405" y="334926"/>
                    <a:pt x="60405" y="336364"/>
                  </a:cubicBezTo>
                  <a:lnTo>
                    <a:pt x="60405" y="374100"/>
                  </a:lnTo>
                  <a:cubicBezTo>
                    <a:pt x="60405" y="377334"/>
                    <a:pt x="58248" y="380209"/>
                    <a:pt x="55012" y="381288"/>
                  </a:cubicBezTo>
                  <a:lnTo>
                    <a:pt x="55012" y="382725"/>
                  </a:lnTo>
                  <a:lnTo>
                    <a:pt x="56810" y="391350"/>
                  </a:lnTo>
                  <a:cubicBezTo>
                    <a:pt x="56810" y="391710"/>
                    <a:pt x="56810" y="392069"/>
                    <a:pt x="56810" y="392788"/>
                  </a:cubicBezTo>
                  <a:lnTo>
                    <a:pt x="56810" y="409679"/>
                  </a:lnTo>
                  <a:lnTo>
                    <a:pt x="41709" y="409679"/>
                  </a:lnTo>
                  <a:lnTo>
                    <a:pt x="41709" y="393507"/>
                  </a:lnTo>
                  <a:lnTo>
                    <a:pt x="39911" y="384881"/>
                  </a:lnTo>
                  <a:cubicBezTo>
                    <a:pt x="39551" y="384522"/>
                    <a:pt x="39551" y="383803"/>
                    <a:pt x="39551" y="383444"/>
                  </a:cubicBezTo>
                  <a:lnTo>
                    <a:pt x="39551" y="381647"/>
                  </a:lnTo>
                  <a:lnTo>
                    <a:pt x="20854" y="381647"/>
                  </a:lnTo>
                  <a:lnTo>
                    <a:pt x="20854" y="383444"/>
                  </a:lnTo>
                  <a:cubicBezTo>
                    <a:pt x="20854" y="383803"/>
                    <a:pt x="20854" y="384522"/>
                    <a:pt x="20854" y="384881"/>
                  </a:cubicBezTo>
                  <a:lnTo>
                    <a:pt x="19057" y="393507"/>
                  </a:lnTo>
                  <a:lnTo>
                    <a:pt x="19057" y="409679"/>
                  </a:lnTo>
                  <a:lnTo>
                    <a:pt x="3955" y="409679"/>
                  </a:lnTo>
                  <a:lnTo>
                    <a:pt x="3955" y="392788"/>
                  </a:lnTo>
                  <a:cubicBezTo>
                    <a:pt x="3955" y="392069"/>
                    <a:pt x="3955" y="391710"/>
                    <a:pt x="3955" y="391350"/>
                  </a:cubicBezTo>
                  <a:lnTo>
                    <a:pt x="5753" y="382725"/>
                  </a:lnTo>
                  <a:lnTo>
                    <a:pt x="5753" y="381288"/>
                  </a:lnTo>
                  <a:cubicBezTo>
                    <a:pt x="2517" y="380209"/>
                    <a:pt x="0" y="377334"/>
                    <a:pt x="0" y="374100"/>
                  </a:cubicBezTo>
                  <a:lnTo>
                    <a:pt x="0" y="336364"/>
                  </a:lnTo>
                  <a:cubicBezTo>
                    <a:pt x="0" y="334926"/>
                    <a:pt x="360" y="333848"/>
                    <a:pt x="1079" y="332770"/>
                  </a:cubicBezTo>
                  <a:lnTo>
                    <a:pt x="3955" y="327020"/>
                  </a:lnTo>
                  <a:lnTo>
                    <a:pt x="3955" y="302222"/>
                  </a:lnTo>
                  <a:cubicBezTo>
                    <a:pt x="3955" y="284253"/>
                    <a:pt x="11146" y="267002"/>
                    <a:pt x="23731" y="254424"/>
                  </a:cubicBezTo>
                  <a:cubicBezTo>
                    <a:pt x="36675" y="241486"/>
                    <a:pt x="53574" y="234298"/>
                    <a:pt x="71552" y="234298"/>
                  </a:cubicBezTo>
                  <a:lnTo>
                    <a:pt x="92765" y="234298"/>
                  </a:lnTo>
                  <a:lnTo>
                    <a:pt x="98518" y="231423"/>
                  </a:lnTo>
                  <a:cubicBezTo>
                    <a:pt x="99597" y="230704"/>
                    <a:pt x="100675" y="230704"/>
                    <a:pt x="102114" y="230704"/>
                  </a:cubicBezTo>
                  <a:close/>
                  <a:moveTo>
                    <a:pt x="359188" y="216329"/>
                  </a:moveTo>
                  <a:cubicBezTo>
                    <a:pt x="359548" y="221001"/>
                    <a:pt x="363503" y="225313"/>
                    <a:pt x="368537" y="225313"/>
                  </a:cubicBezTo>
                  <a:cubicBezTo>
                    <a:pt x="373211" y="225313"/>
                    <a:pt x="376806" y="222079"/>
                    <a:pt x="377885" y="218125"/>
                  </a:cubicBezTo>
                  <a:cubicBezTo>
                    <a:pt x="377525" y="218125"/>
                    <a:pt x="377166" y="218485"/>
                    <a:pt x="377166" y="218485"/>
                  </a:cubicBezTo>
                  <a:lnTo>
                    <a:pt x="371054" y="218485"/>
                  </a:lnTo>
                  <a:lnTo>
                    <a:pt x="369975" y="222438"/>
                  </a:lnTo>
                  <a:cubicBezTo>
                    <a:pt x="369975" y="223157"/>
                    <a:pt x="369256" y="223516"/>
                    <a:pt x="368896" y="223516"/>
                  </a:cubicBezTo>
                  <a:lnTo>
                    <a:pt x="367098" y="223157"/>
                  </a:lnTo>
                  <a:cubicBezTo>
                    <a:pt x="366379" y="223157"/>
                    <a:pt x="366020" y="222438"/>
                    <a:pt x="366020" y="222079"/>
                  </a:cubicBezTo>
                  <a:lnTo>
                    <a:pt x="365660" y="218125"/>
                  </a:lnTo>
                  <a:lnTo>
                    <a:pt x="359907" y="216688"/>
                  </a:lnTo>
                  <a:cubicBezTo>
                    <a:pt x="359548" y="216688"/>
                    <a:pt x="359548" y="216329"/>
                    <a:pt x="359188" y="216329"/>
                  </a:cubicBezTo>
                  <a:close/>
                  <a:moveTo>
                    <a:pt x="216812" y="216329"/>
                  </a:moveTo>
                  <a:lnTo>
                    <a:pt x="216433" y="216693"/>
                  </a:lnTo>
                  <a:lnTo>
                    <a:pt x="210699" y="218125"/>
                  </a:lnTo>
                  <a:lnTo>
                    <a:pt x="210340" y="222079"/>
                  </a:lnTo>
                  <a:cubicBezTo>
                    <a:pt x="209980" y="222438"/>
                    <a:pt x="209620" y="223157"/>
                    <a:pt x="209261" y="223157"/>
                  </a:cubicBezTo>
                  <a:lnTo>
                    <a:pt x="207463" y="223516"/>
                  </a:lnTo>
                  <a:lnTo>
                    <a:pt x="207104" y="223516"/>
                  </a:lnTo>
                  <a:cubicBezTo>
                    <a:pt x="207104" y="223516"/>
                    <a:pt x="206744" y="223157"/>
                    <a:pt x="206384" y="222438"/>
                  </a:cubicBezTo>
                  <a:lnTo>
                    <a:pt x="204946" y="218485"/>
                  </a:lnTo>
                  <a:lnTo>
                    <a:pt x="199193" y="218485"/>
                  </a:lnTo>
                  <a:cubicBezTo>
                    <a:pt x="198834" y="218485"/>
                    <a:pt x="198834" y="218125"/>
                    <a:pt x="198474" y="218125"/>
                  </a:cubicBezTo>
                  <a:cubicBezTo>
                    <a:pt x="199553" y="222079"/>
                    <a:pt x="203149" y="225313"/>
                    <a:pt x="207463" y="225313"/>
                  </a:cubicBezTo>
                  <a:lnTo>
                    <a:pt x="216433" y="216693"/>
                  </a:lnTo>
                  <a:lnTo>
                    <a:pt x="216452" y="216688"/>
                  </a:lnTo>
                  <a:lnTo>
                    <a:pt x="216812" y="216329"/>
                  </a:lnTo>
                  <a:close/>
                  <a:moveTo>
                    <a:pt x="368537" y="206266"/>
                  </a:moveTo>
                  <a:cubicBezTo>
                    <a:pt x="364222" y="206266"/>
                    <a:pt x="360626" y="209141"/>
                    <a:pt x="359548" y="213094"/>
                  </a:cubicBezTo>
                  <a:cubicBezTo>
                    <a:pt x="359907" y="213094"/>
                    <a:pt x="359907" y="213094"/>
                    <a:pt x="360267" y="213094"/>
                  </a:cubicBezTo>
                  <a:lnTo>
                    <a:pt x="366379" y="212735"/>
                  </a:lnTo>
                  <a:lnTo>
                    <a:pt x="367458" y="208781"/>
                  </a:lnTo>
                  <a:cubicBezTo>
                    <a:pt x="367458" y="208063"/>
                    <a:pt x="368177" y="208063"/>
                    <a:pt x="368537" y="208063"/>
                  </a:cubicBezTo>
                  <a:lnTo>
                    <a:pt x="370334" y="208063"/>
                  </a:lnTo>
                  <a:cubicBezTo>
                    <a:pt x="370694" y="208063"/>
                    <a:pt x="371413" y="208422"/>
                    <a:pt x="371413" y="209141"/>
                  </a:cubicBezTo>
                  <a:lnTo>
                    <a:pt x="371773" y="213094"/>
                  </a:lnTo>
                  <a:lnTo>
                    <a:pt x="377001" y="214401"/>
                  </a:lnTo>
                  <a:lnTo>
                    <a:pt x="377885" y="215250"/>
                  </a:lnTo>
                  <a:cubicBezTo>
                    <a:pt x="377885" y="214891"/>
                    <a:pt x="377885" y="214891"/>
                    <a:pt x="377525" y="214532"/>
                  </a:cubicBezTo>
                  <a:lnTo>
                    <a:pt x="377001" y="214401"/>
                  </a:lnTo>
                  <a:lnTo>
                    <a:pt x="368537" y="206266"/>
                  </a:lnTo>
                  <a:close/>
                  <a:moveTo>
                    <a:pt x="207463" y="206266"/>
                  </a:moveTo>
                  <a:lnTo>
                    <a:pt x="198873" y="214522"/>
                  </a:lnTo>
                  <a:lnTo>
                    <a:pt x="198834" y="214532"/>
                  </a:lnTo>
                  <a:cubicBezTo>
                    <a:pt x="198474" y="214891"/>
                    <a:pt x="198474" y="214891"/>
                    <a:pt x="198115" y="215250"/>
                  </a:cubicBezTo>
                  <a:lnTo>
                    <a:pt x="198873" y="214522"/>
                  </a:lnTo>
                  <a:lnTo>
                    <a:pt x="204587" y="213094"/>
                  </a:lnTo>
                  <a:lnTo>
                    <a:pt x="204946" y="209141"/>
                  </a:lnTo>
                  <a:cubicBezTo>
                    <a:pt x="204946" y="208422"/>
                    <a:pt x="205306" y="208063"/>
                    <a:pt x="205665" y="208063"/>
                  </a:cubicBezTo>
                  <a:lnTo>
                    <a:pt x="207823" y="208063"/>
                  </a:lnTo>
                  <a:cubicBezTo>
                    <a:pt x="208182" y="208063"/>
                    <a:pt x="208542" y="208063"/>
                    <a:pt x="208901" y="208781"/>
                  </a:cubicBezTo>
                  <a:lnTo>
                    <a:pt x="209980" y="212735"/>
                  </a:lnTo>
                  <a:lnTo>
                    <a:pt x="216092" y="213094"/>
                  </a:lnTo>
                  <a:cubicBezTo>
                    <a:pt x="216092" y="213094"/>
                    <a:pt x="216452" y="213094"/>
                    <a:pt x="216812" y="213094"/>
                  </a:cubicBezTo>
                  <a:cubicBezTo>
                    <a:pt x="215733" y="209141"/>
                    <a:pt x="212137" y="206266"/>
                    <a:pt x="207463" y="206266"/>
                  </a:cubicBezTo>
                  <a:close/>
                  <a:moveTo>
                    <a:pt x="368537" y="198359"/>
                  </a:moveTo>
                  <a:cubicBezTo>
                    <a:pt x="378964" y="198359"/>
                    <a:pt x="387593" y="206984"/>
                    <a:pt x="387593" y="217407"/>
                  </a:cubicBezTo>
                  <a:lnTo>
                    <a:pt x="387593" y="230704"/>
                  </a:lnTo>
                  <a:lnTo>
                    <a:pt x="382919" y="230704"/>
                  </a:lnTo>
                  <a:cubicBezTo>
                    <a:pt x="381840" y="230704"/>
                    <a:pt x="381121" y="231423"/>
                    <a:pt x="381121" y="232501"/>
                  </a:cubicBezTo>
                  <a:cubicBezTo>
                    <a:pt x="381121" y="233939"/>
                    <a:pt x="381840" y="234298"/>
                    <a:pt x="382919" y="234298"/>
                  </a:cubicBezTo>
                  <a:lnTo>
                    <a:pt x="387593" y="234298"/>
                  </a:lnTo>
                  <a:lnTo>
                    <a:pt x="387593" y="287128"/>
                  </a:lnTo>
                  <a:lnTo>
                    <a:pt x="381121" y="287128"/>
                  </a:lnTo>
                  <a:cubicBezTo>
                    <a:pt x="379683" y="287128"/>
                    <a:pt x="378964" y="288206"/>
                    <a:pt x="378964" y="289284"/>
                  </a:cubicBezTo>
                  <a:cubicBezTo>
                    <a:pt x="378964" y="290362"/>
                    <a:pt x="379683" y="291081"/>
                    <a:pt x="381121" y="291081"/>
                  </a:cubicBezTo>
                  <a:lnTo>
                    <a:pt x="387593" y="291081"/>
                  </a:lnTo>
                  <a:lnTo>
                    <a:pt x="387593" y="304379"/>
                  </a:lnTo>
                  <a:cubicBezTo>
                    <a:pt x="387593" y="309410"/>
                    <a:pt x="385795" y="314082"/>
                    <a:pt x="381840" y="317676"/>
                  </a:cubicBezTo>
                  <a:cubicBezTo>
                    <a:pt x="378604" y="321270"/>
                    <a:pt x="373930" y="323067"/>
                    <a:pt x="368537" y="323067"/>
                  </a:cubicBezTo>
                  <a:cubicBezTo>
                    <a:pt x="358110" y="323067"/>
                    <a:pt x="349840" y="314801"/>
                    <a:pt x="349840" y="304379"/>
                  </a:cubicBezTo>
                  <a:lnTo>
                    <a:pt x="349840" y="291081"/>
                  </a:lnTo>
                  <a:lnTo>
                    <a:pt x="363862" y="291081"/>
                  </a:lnTo>
                  <a:cubicBezTo>
                    <a:pt x="364941" y="291081"/>
                    <a:pt x="366020" y="290362"/>
                    <a:pt x="366020" y="289284"/>
                  </a:cubicBezTo>
                  <a:cubicBezTo>
                    <a:pt x="366020" y="288206"/>
                    <a:pt x="364941" y="287128"/>
                    <a:pt x="363862" y="287128"/>
                  </a:cubicBezTo>
                  <a:lnTo>
                    <a:pt x="349840" y="287128"/>
                  </a:lnTo>
                  <a:lnTo>
                    <a:pt x="349840" y="234298"/>
                  </a:lnTo>
                  <a:lnTo>
                    <a:pt x="362065" y="234298"/>
                  </a:lnTo>
                  <a:cubicBezTo>
                    <a:pt x="363143" y="234298"/>
                    <a:pt x="363862" y="233939"/>
                    <a:pt x="363862" y="232501"/>
                  </a:cubicBezTo>
                  <a:cubicBezTo>
                    <a:pt x="363862" y="231423"/>
                    <a:pt x="363143" y="230704"/>
                    <a:pt x="362065" y="230704"/>
                  </a:cubicBezTo>
                  <a:lnTo>
                    <a:pt x="349840" y="230704"/>
                  </a:lnTo>
                  <a:lnTo>
                    <a:pt x="349840" y="217407"/>
                  </a:lnTo>
                  <a:cubicBezTo>
                    <a:pt x="349840" y="206984"/>
                    <a:pt x="358110" y="198359"/>
                    <a:pt x="368537" y="198359"/>
                  </a:cubicBezTo>
                  <a:close/>
                  <a:moveTo>
                    <a:pt x="207463" y="198359"/>
                  </a:moveTo>
                  <a:cubicBezTo>
                    <a:pt x="217890" y="198359"/>
                    <a:pt x="226520" y="206984"/>
                    <a:pt x="226520" y="217407"/>
                  </a:cubicBezTo>
                  <a:lnTo>
                    <a:pt x="226520" y="230704"/>
                  </a:lnTo>
                  <a:lnTo>
                    <a:pt x="214295" y="230704"/>
                  </a:lnTo>
                  <a:cubicBezTo>
                    <a:pt x="213216" y="230704"/>
                    <a:pt x="212137" y="231423"/>
                    <a:pt x="212137" y="232501"/>
                  </a:cubicBezTo>
                  <a:cubicBezTo>
                    <a:pt x="212137" y="233939"/>
                    <a:pt x="213216" y="234298"/>
                    <a:pt x="214295" y="234298"/>
                  </a:cubicBezTo>
                  <a:lnTo>
                    <a:pt x="226520" y="234298"/>
                  </a:lnTo>
                  <a:lnTo>
                    <a:pt x="226520" y="287128"/>
                  </a:lnTo>
                  <a:lnTo>
                    <a:pt x="212137" y="287128"/>
                  </a:lnTo>
                  <a:cubicBezTo>
                    <a:pt x="211418" y="287128"/>
                    <a:pt x="210340" y="288206"/>
                    <a:pt x="210340" y="289284"/>
                  </a:cubicBezTo>
                  <a:cubicBezTo>
                    <a:pt x="210340" y="290362"/>
                    <a:pt x="211418" y="291081"/>
                    <a:pt x="212137" y="291081"/>
                  </a:cubicBezTo>
                  <a:lnTo>
                    <a:pt x="226520" y="291081"/>
                  </a:lnTo>
                  <a:lnTo>
                    <a:pt x="226520" y="304379"/>
                  </a:lnTo>
                  <a:cubicBezTo>
                    <a:pt x="226520" y="314801"/>
                    <a:pt x="217890" y="323067"/>
                    <a:pt x="207463" y="323067"/>
                  </a:cubicBezTo>
                  <a:cubicBezTo>
                    <a:pt x="202429" y="323067"/>
                    <a:pt x="197755" y="321270"/>
                    <a:pt x="194160" y="317676"/>
                  </a:cubicBezTo>
                  <a:cubicBezTo>
                    <a:pt x="190564" y="314082"/>
                    <a:pt x="188766" y="309410"/>
                    <a:pt x="188766" y="304379"/>
                  </a:cubicBezTo>
                  <a:lnTo>
                    <a:pt x="188766" y="291081"/>
                  </a:lnTo>
                  <a:lnTo>
                    <a:pt x="195238" y="291081"/>
                  </a:lnTo>
                  <a:cubicBezTo>
                    <a:pt x="196317" y="291081"/>
                    <a:pt x="197396" y="290362"/>
                    <a:pt x="197396" y="289284"/>
                  </a:cubicBezTo>
                  <a:cubicBezTo>
                    <a:pt x="197396" y="288206"/>
                    <a:pt x="196317" y="287128"/>
                    <a:pt x="195238" y="287128"/>
                  </a:cubicBezTo>
                  <a:lnTo>
                    <a:pt x="188766" y="287128"/>
                  </a:lnTo>
                  <a:lnTo>
                    <a:pt x="188766" y="234298"/>
                  </a:lnTo>
                  <a:lnTo>
                    <a:pt x="193441" y="234298"/>
                  </a:lnTo>
                  <a:cubicBezTo>
                    <a:pt x="194519" y="234298"/>
                    <a:pt x="195238" y="233939"/>
                    <a:pt x="195238" y="232501"/>
                  </a:cubicBezTo>
                  <a:cubicBezTo>
                    <a:pt x="195238" y="231423"/>
                    <a:pt x="194519" y="230704"/>
                    <a:pt x="193441" y="230704"/>
                  </a:cubicBezTo>
                  <a:lnTo>
                    <a:pt x="188766" y="230704"/>
                  </a:lnTo>
                  <a:lnTo>
                    <a:pt x="188766" y="217407"/>
                  </a:lnTo>
                  <a:cubicBezTo>
                    <a:pt x="188766" y="206984"/>
                    <a:pt x="197036" y="198359"/>
                    <a:pt x="207463" y="198359"/>
                  </a:cubicBezTo>
                  <a:close/>
                  <a:moveTo>
                    <a:pt x="295005" y="172820"/>
                  </a:moveTo>
                  <a:cubicBezTo>
                    <a:pt x="295005" y="172820"/>
                    <a:pt x="295364" y="172820"/>
                    <a:pt x="296082" y="172820"/>
                  </a:cubicBezTo>
                  <a:cubicBezTo>
                    <a:pt x="298237" y="172820"/>
                    <a:pt x="300392" y="174257"/>
                    <a:pt x="300392" y="176411"/>
                  </a:cubicBezTo>
                  <a:cubicBezTo>
                    <a:pt x="300751" y="178566"/>
                    <a:pt x="299314" y="180721"/>
                    <a:pt x="297160" y="181080"/>
                  </a:cubicBezTo>
                  <a:cubicBezTo>
                    <a:pt x="296441" y="181080"/>
                    <a:pt x="296082" y="181080"/>
                    <a:pt x="295723" y="181080"/>
                  </a:cubicBezTo>
                  <a:cubicBezTo>
                    <a:pt x="295364" y="181080"/>
                    <a:pt x="295364" y="181080"/>
                    <a:pt x="295005" y="181080"/>
                  </a:cubicBezTo>
                  <a:cubicBezTo>
                    <a:pt x="293209" y="181080"/>
                    <a:pt x="291414" y="179643"/>
                    <a:pt x="291055" y="177489"/>
                  </a:cubicBezTo>
                  <a:cubicBezTo>
                    <a:pt x="291055" y="174975"/>
                    <a:pt x="292491" y="173179"/>
                    <a:pt x="295005" y="172820"/>
                  </a:cubicBezTo>
                  <a:close/>
                  <a:moveTo>
                    <a:pt x="264122" y="168870"/>
                  </a:moveTo>
                  <a:cubicBezTo>
                    <a:pt x="264481" y="168870"/>
                    <a:pt x="264840" y="168870"/>
                    <a:pt x="265199" y="169229"/>
                  </a:cubicBezTo>
                  <a:cubicBezTo>
                    <a:pt x="267354" y="169947"/>
                    <a:pt x="268431" y="172102"/>
                    <a:pt x="267354" y="174616"/>
                  </a:cubicBezTo>
                  <a:cubicBezTo>
                    <a:pt x="266995" y="176052"/>
                    <a:pt x="265558" y="177130"/>
                    <a:pt x="263763" y="177130"/>
                  </a:cubicBezTo>
                  <a:cubicBezTo>
                    <a:pt x="263404" y="177130"/>
                    <a:pt x="262686" y="177130"/>
                    <a:pt x="262327" y="176771"/>
                  </a:cubicBezTo>
                  <a:cubicBezTo>
                    <a:pt x="261967" y="176771"/>
                    <a:pt x="261608" y="176411"/>
                    <a:pt x="261249" y="176411"/>
                  </a:cubicBezTo>
                  <a:cubicBezTo>
                    <a:pt x="259095" y="175334"/>
                    <a:pt x="258017" y="172820"/>
                    <a:pt x="258735" y="171025"/>
                  </a:cubicBezTo>
                  <a:cubicBezTo>
                    <a:pt x="259454" y="168870"/>
                    <a:pt x="261967" y="167793"/>
                    <a:pt x="264122" y="168870"/>
                  </a:cubicBezTo>
                  <a:close/>
                  <a:moveTo>
                    <a:pt x="325170" y="162047"/>
                  </a:moveTo>
                  <a:cubicBezTo>
                    <a:pt x="326965" y="160611"/>
                    <a:pt x="329479" y="160970"/>
                    <a:pt x="330556" y="162765"/>
                  </a:cubicBezTo>
                  <a:cubicBezTo>
                    <a:pt x="331993" y="164561"/>
                    <a:pt x="331275" y="167075"/>
                    <a:pt x="329479" y="168511"/>
                  </a:cubicBezTo>
                  <a:cubicBezTo>
                    <a:pt x="329120" y="168870"/>
                    <a:pt x="328761" y="168870"/>
                    <a:pt x="328402" y="169229"/>
                  </a:cubicBezTo>
                  <a:cubicBezTo>
                    <a:pt x="327684" y="169588"/>
                    <a:pt x="326965" y="169947"/>
                    <a:pt x="326247" y="169947"/>
                  </a:cubicBezTo>
                  <a:cubicBezTo>
                    <a:pt x="324811" y="169947"/>
                    <a:pt x="323733" y="169229"/>
                    <a:pt x="323015" y="168152"/>
                  </a:cubicBezTo>
                  <a:cubicBezTo>
                    <a:pt x="321579" y="166356"/>
                    <a:pt x="322297" y="163843"/>
                    <a:pt x="324092" y="162406"/>
                  </a:cubicBezTo>
                  <a:cubicBezTo>
                    <a:pt x="324452" y="162406"/>
                    <a:pt x="324811" y="162047"/>
                    <a:pt x="325170" y="162047"/>
                  </a:cubicBezTo>
                  <a:close/>
                  <a:moveTo>
                    <a:pt x="232880" y="150197"/>
                  </a:moveTo>
                  <a:cubicBezTo>
                    <a:pt x="234675" y="148760"/>
                    <a:pt x="237548" y="148760"/>
                    <a:pt x="238985" y="150556"/>
                  </a:cubicBezTo>
                  <a:cubicBezTo>
                    <a:pt x="238985" y="150915"/>
                    <a:pt x="239344" y="151274"/>
                    <a:pt x="239703" y="151633"/>
                  </a:cubicBezTo>
                  <a:cubicBezTo>
                    <a:pt x="241139" y="153428"/>
                    <a:pt x="241139" y="155942"/>
                    <a:pt x="239344" y="157379"/>
                  </a:cubicBezTo>
                  <a:cubicBezTo>
                    <a:pt x="238626" y="158097"/>
                    <a:pt x="237548" y="158097"/>
                    <a:pt x="236471" y="158097"/>
                  </a:cubicBezTo>
                  <a:cubicBezTo>
                    <a:pt x="235394" y="158097"/>
                    <a:pt x="234316" y="157738"/>
                    <a:pt x="233598" y="157020"/>
                  </a:cubicBezTo>
                  <a:cubicBezTo>
                    <a:pt x="233239" y="156660"/>
                    <a:pt x="232880" y="156301"/>
                    <a:pt x="232521" y="155942"/>
                  </a:cubicBezTo>
                  <a:cubicBezTo>
                    <a:pt x="231084" y="154147"/>
                    <a:pt x="231444" y="151633"/>
                    <a:pt x="232880" y="150197"/>
                  </a:cubicBezTo>
                  <a:close/>
                  <a:moveTo>
                    <a:pt x="351025" y="136909"/>
                  </a:moveTo>
                  <a:cubicBezTo>
                    <a:pt x="353180" y="137987"/>
                    <a:pt x="353898" y="140501"/>
                    <a:pt x="352821" y="142296"/>
                  </a:cubicBezTo>
                  <a:cubicBezTo>
                    <a:pt x="352462" y="142655"/>
                    <a:pt x="352462" y="143014"/>
                    <a:pt x="352103" y="143733"/>
                  </a:cubicBezTo>
                  <a:cubicBezTo>
                    <a:pt x="351384" y="144810"/>
                    <a:pt x="349948" y="145528"/>
                    <a:pt x="348512" y="145528"/>
                  </a:cubicBezTo>
                  <a:cubicBezTo>
                    <a:pt x="347793" y="145528"/>
                    <a:pt x="347434" y="145528"/>
                    <a:pt x="346716" y="145169"/>
                  </a:cubicBezTo>
                  <a:cubicBezTo>
                    <a:pt x="344561" y="144092"/>
                    <a:pt x="343843" y="141578"/>
                    <a:pt x="344921" y="139782"/>
                  </a:cubicBezTo>
                  <a:cubicBezTo>
                    <a:pt x="345280" y="139423"/>
                    <a:pt x="345280" y="139064"/>
                    <a:pt x="345280" y="138705"/>
                  </a:cubicBezTo>
                  <a:cubicBezTo>
                    <a:pt x="346716" y="136550"/>
                    <a:pt x="349230" y="135832"/>
                    <a:pt x="351025" y="136909"/>
                  </a:cubicBezTo>
                  <a:close/>
                  <a:moveTo>
                    <a:pt x="219952" y="119672"/>
                  </a:moveTo>
                  <a:cubicBezTo>
                    <a:pt x="222107" y="119313"/>
                    <a:pt x="224261" y="120750"/>
                    <a:pt x="224980" y="122904"/>
                  </a:cubicBezTo>
                  <a:cubicBezTo>
                    <a:pt x="224980" y="123263"/>
                    <a:pt x="224980" y="123622"/>
                    <a:pt x="225339" y="124341"/>
                  </a:cubicBezTo>
                  <a:cubicBezTo>
                    <a:pt x="225698" y="126495"/>
                    <a:pt x="224261" y="128650"/>
                    <a:pt x="222107" y="129009"/>
                  </a:cubicBezTo>
                  <a:cubicBezTo>
                    <a:pt x="221748" y="129009"/>
                    <a:pt x="221748" y="129009"/>
                    <a:pt x="221389" y="129009"/>
                  </a:cubicBezTo>
                  <a:cubicBezTo>
                    <a:pt x="219593" y="129009"/>
                    <a:pt x="217798" y="127932"/>
                    <a:pt x="217079" y="126136"/>
                  </a:cubicBezTo>
                  <a:cubicBezTo>
                    <a:pt x="217079" y="125777"/>
                    <a:pt x="217079" y="125059"/>
                    <a:pt x="217079" y="124700"/>
                  </a:cubicBezTo>
                  <a:cubicBezTo>
                    <a:pt x="216361" y="122545"/>
                    <a:pt x="217798" y="120390"/>
                    <a:pt x="219952" y="119672"/>
                  </a:cubicBezTo>
                  <a:close/>
                  <a:moveTo>
                    <a:pt x="294173" y="110390"/>
                  </a:moveTo>
                  <a:lnTo>
                    <a:pt x="291551" y="112688"/>
                  </a:lnTo>
                  <a:cubicBezTo>
                    <a:pt x="290477" y="113761"/>
                    <a:pt x="289045" y="114119"/>
                    <a:pt x="287971" y="114119"/>
                  </a:cubicBezTo>
                  <a:lnTo>
                    <a:pt x="284211" y="112411"/>
                  </a:lnTo>
                  <a:lnTo>
                    <a:pt x="288182" y="116382"/>
                  </a:lnTo>
                  <a:lnTo>
                    <a:pt x="294173" y="110390"/>
                  </a:lnTo>
                  <a:close/>
                  <a:moveTo>
                    <a:pt x="357130" y="104231"/>
                  </a:moveTo>
                  <a:cubicBezTo>
                    <a:pt x="359285" y="104231"/>
                    <a:pt x="361080" y="106026"/>
                    <a:pt x="361080" y="108181"/>
                  </a:cubicBezTo>
                  <a:lnTo>
                    <a:pt x="361080" y="108540"/>
                  </a:lnTo>
                  <a:cubicBezTo>
                    <a:pt x="361080" y="108899"/>
                    <a:pt x="361080" y="109258"/>
                    <a:pt x="361080" y="109617"/>
                  </a:cubicBezTo>
                  <a:cubicBezTo>
                    <a:pt x="361080" y="112131"/>
                    <a:pt x="359285" y="113927"/>
                    <a:pt x="357130" y="113927"/>
                  </a:cubicBezTo>
                  <a:cubicBezTo>
                    <a:pt x="354616" y="113927"/>
                    <a:pt x="352821" y="112131"/>
                    <a:pt x="352821" y="109617"/>
                  </a:cubicBezTo>
                  <a:cubicBezTo>
                    <a:pt x="352821" y="109258"/>
                    <a:pt x="352821" y="108899"/>
                    <a:pt x="352821" y="108540"/>
                  </a:cubicBezTo>
                  <a:lnTo>
                    <a:pt x="352821" y="108181"/>
                  </a:lnTo>
                  <a:cubicBezTo>
                    <a:pt x="352821" y="106026"/>
                    <a:pt x="354616" y="104231"/>
                    <a:pt x="357130" y="104231"/>
                  </a:cubicBezTo>
                  <a:close/>
                  <a:moveTo>
                    <a:pt x="288182" y="100336"/>
                  </a:moveTo>
                  <a:cubicBezTo>
                    <a:pt x="283903" y="100336"/>
                    <a:pt x="280337" y="104258"/>
                    <a:pt x="280337" y="108537"/>
                  </a:cubicBezTo>
                  <a:lnTo>
                    <a:pt x="284036" y="112236"/>
                  </a:lnTo>
                  <a:lnTo>
                    <a:pt x="284390" y="104457"/>
                  </a:lnTo>
                  <a:lnTo>
                    <a:pt x="288585" y="100758"/>
                  </a:lnTo>
                  <a:lnTo>
                    <a:pt x="288182" y="100336"/>
                  </a:lnTo>
                  <a:close/>
                  <a:moveTo>
                    <a:pt x="222466" y="86993"/>
                  </a:moveTo>
                  <a:cubicBezTo>
                    <a:pt x="224621" y="87352"/>
                    <a:pt x="226057" y="89866"/>
                    <a:pt x="225339" y="92021"/>
                  </a:cubicBezTo>
                  <a:cubicBezTo>
                    <a:pt x="225339" y="92380"/>
                    <a:pt x="225339" y="92739"/>
                    <a:pt x="224980" y="93098"/>
                  </a:cubicBezTo>
                  <a:cubicBezTo>
                    <a:pt x="224621" y="94894"/>
                    <a:pt x="223184" y="95971"/>
                    <a:pt x="221389" y="95971"/>
                  </a:cubicBezTo>
                  <a:cubicBezTo>
                    <a:pt x="221030" y="95971"/>
                    <a:pt x="220311" y="95971"/>
                    <a:pt x="219952" y="95971"/>
                  </a:cubicBezTo>
                  <a:cubicBezTo>
                    <a:pt x="217798" y="95612"/>
                    <a:pt x="216720" y="93457"/>
                    <a:pt x="217079" y="91303"/>
                  </a:cubicBezTo>
                  <a:cubicBezTo>
                    <a:pt x="217438" y="90584"/>
                    <a:pt x="217438" y="90225"/>
                    <a:pt x="217438" y="89866"/>
                  </a:cubicBezTo>
                  <a:cubicBezTo>
                    <a:pt x="218157" y="87712"/>
                    <a:pt x="220311" y="86275"/>
                    <a:pt x="222466" y="86993"/>
                  </a:cubicBezTo>
                  <a:close/>
                  <a:moveTo>
                    <a:pt x="347075" y="72629"/>
                  </a:moveTo>
                  <a:cubicBezTo>
                    <a:pt x="349230" y="71552"/>
                    <a:pt x="351744" y="72270"/>
                    <a:pt x="352462" y="74425"/>
                  </a:cubicBezTo>
                  <a:cubicBezTo>
                    <a:pt x="352821" y="74425"/>
                    <a:pt x="353180" y="75143"/>
                    <a:pt x="353180" y="75502"/>
                  </a:cubicBezTo>
                  <a:cubicBezTo>
                    <a:pt x="354257" y="77657"/>
                    <a:pt x="353539" y="79811"/>
                    <a:pt x="351384" y="80888"/>
                  </a:cubicBezTo>
                  <a:cubicBezTo>
                    <a:pt x="351025" y="81248"/>
                    <a:pt x="350307" y="81248"/>
                    <a:pt x="349589" y="81248"/>
                  </a:cubicBezTo>
                  <a:cubicBezTo>
                    <a:pt x="348152" y="81248"/>
                    <a:pt x="346716" y="80529"/>
                    <a:pt x="345998" y="79093"/>
                  </a:cubicBezTo>
                  <a:cubicBezTo>
                    <a:pt x="345998" y="78734"/>
                    <a:pt x="345639" y="78375"/>
                    <a:pt x="345280" y="78016"/>
                  </a:cubicBezTo>
                  <a:cubicBezTo>
                    <a:pt x="344561" y="76220"/>
                    <a:pt x="345280" y="73706"/>
                    <a:pt x="347075" y="72629"/>
                  </a:cubicBezTo>
                  <a:close/>
                  <a:moveTo>
                    <a:pt x="234316" y="58983"/>
                  </a:moveTo>
                  <a:cubicBezTo>
                    <a:pt x="235753" y="57546"/>
                    <a:pt x="238267" y="57546"/>
                    <a:pt x="240062" y="58983"/>
                  </a:cubicBezTo>
                  <a:cubicBezTo>
                    <a:pt x="241498" y="60419"/>
                    <a:pt x="241858" y="63292"/>
                    <a:pt x="240421" y="64729"/>
                  </a:cubicBezTo>
                  <a:cubicBezTo>
                    <a:pt x="240062" y="65088"/>
                    <a:pt x="239703" y="65447"/>
                    <a:pt x="239344" y="65806"/>
                  </a:cubicBezTo>
                  <a:cubicBezTo>
                    <a:pt x="238626" y="66524"/>
                    <a:pt x="237548" y="66883"/>
                    <a:pt x="236471" y="66883"/>
                  </a:cubicBezTo>
                  <a:cubicBezTo>
                    <a:pt x="235394" y="66883"/>
                    <a:pt x="234316" y="66524"/>
                    <a:pt x="233957" y="65806"/>
                  </a:cubicBezTo>
                  <a:cubicBezTo>
                    <a:pt x="232162" y="64369"/>
                    <a:pt x="232162" y="61856"/>
                    <a:pt x="233598" y="60060"/>
                  </a:cubicBezTo>
                  <a:cubicBezTo>
                    <a:pt x="233598" y="59701"/>
                    <a:pt x="233957" y="59342"/>
                    <a:pt x="234316" y="58983"/>
                  </a:cubicBezTo>
                  <a:close/>
                  <a:moveTo>
                    <a:pt x="339171" y="56150"/>
                  </a:moveTo>
                  <a:cubicBezTo>
                    <a:pt x="341677" y="54361"/>
                    <a:pt x="344900" y="54361"/>
                    <a:pt x="347048" y="56866"/>
                  </a:cubicBezTo>
                  <a:cubicBezTo>
                    <a:pt x="349196" y="59013"/>
                    <a:pt x="348838" y="62233"/>
                    <a:pt x="346690" y="64380"/>
                  </a:cubicBezTo>
                  <a:lnTo>
                    <a:pt x="304187" y="101617"/>
                  </a:lnTo>
                  <a:lnTo>
                    <a:pt x="307080" y="108537"/>
                  </a:lnTo>
                  <a:cubicBezTo>
                    <a:pt x="307080" y="118878"/>
                    <a:pt x="298523" y="127079"/>
                    <a:pt x="288182" y="127079"/>
                  </a:cubicBezTo>
                  <a:cubicBezTo>
                    <a:pt x="277841" y="127079"/>
                    <a:pt x="269640" y="118878"/>
                    <a:pt x="269640" y="108537"/>
                  </a:cubicBezTo>
                  <a:cubicBezTo>
                    <a:pt x="269640" y="98197"/>
                    <a:pt x="277841" y="89639"/>
                    <a:pt x="288182" y="89639"/>
                  </a:cubicBezTo>
                  <a:lnTo>
                    <a:pt x="297010" y="93329"/>
                  </a:lnTo>
                  <a:lnTo>
                    <a:pt x="339171" y="56150"/>
                  </a:lnTo>
                  <a:close/>
                  <a:moveTo>
                    <a:pt x="329479" y="48210"/>
                  </a:moveTo>
                  <a:cubicBezTo>
                    <a:pt x="329838" y="48569"/>
                    <a:pt x="330197" y="48569"/>
                    <a:pt x="330556" y="49287"/>
                  </a:cubicBezTo>
                  <a:cubicBezTo>
                    <a:pt x="332352" y="50364"/>
                    <a:pt x="332711" y="52878"/>
                    <a:pt x="331275" y="54674"/>
                  </a:cubicBezTo>
                  <a:cubicBezTo>
                    <a:pt x="330556" y="55751"/>
                    <a:pt x="329479" y="56469"/>
                    <a:pt x="328043" y="56469"/>
                  </a:cubicBezTo>
                  <a:cubicBezTo>
                    <a:pt x="327324" y="56469"/>
                    <a:pt x="326606" y="56110"/>
                    <a:pt x="325888" y="55751"/>
                  </a:cubicBezTo>
                  <a:cubicBezTo>
                    <a:pt x="325529" y="55392"/>
                    <a:pt x="325170" y="55033"/>
                    <a:pt x="324811" y="55033"/>
                  </a:cubicBezTo>
                  <a:cubicBezTo>
                    <a:pt x="323015" y="53596"/>
                    <a:pt x="322656" y="51082"/>
                    <a:pt x="323733" y="49287"/>
                  </a:cubicBezTo>
                  <a:cubicBezTo>
                    <a:pt x="325170" y="47491"/>
                    <a:pt x="327324" y="46773"/>
                    <a:pt x="329479" y="48210"/>
                  </a:cubicBezTo>
                  <a:close/>
                  <a:moveTo>
                    <a:pt x="263404" y="39950"/>
                  </a:moveTo>
                  <a:cubicBezTo>
                    <a:pt x="265558" y="38873"/>
                    <a:pt x="267713" y="40309"/>
                    <a:pt x="268431" y="42105"/>
                  </a:cubicBezTo>
                  <a:cubicBezTo>
                    <a:pt x="269509" y="44259"/>
                    <a:pt x="268072" y="46773"/>
                    <a:pt x="265918" y="47491"/>
                  </a:cubicBezTo>
                  <a:cubicBezTo>
                    <a:pt x="265558" y="47491"/>
                    <a:pt x="265199" y="47491"/>
                    <a:pt x="264840" y="47850"/>
                  </a:cubicBezTo>
                  <a:cubicBezTo>
                    <a:pt x="264481" y="47850"/>
                    <a:pt x="264122" y="48210"/>
                    <a:pt x="263404" y="48210"/>
                  </a:cubicBezTo>
                  <a:cubicBezTo>
                    <a:pt x="261967" y="48210"/>
                    <a:pt x="260531" y="47132"/>
                    <a:pt x="259454" y="45696"/>
                  </a:cubicBezTo>
                  <a:cubicBezTo>
                    <a:pt x="259095" y="43541"/>
                    <a:pt x="260172" y="41027"/>
                    <a:pt x="261967" y="40309"/>
                  </a:cubicBezTo>
                  <a:cubicBezTo>
                    <a:pt x="262327" y="40309"/>
                    <a:pt x="263045" y="39950"/>
                    <a:pt x="263404" y="39950"/>
                  </a:cubicBezTo>
                  <a:close/>
                  <a:moveTo>
                    <a:pt x="296801" y="36000"/>
                  </a:moveTo>
                  <a:cubicBezTo>
                    <a:pt x="297160" y="36000"/>
                    <a:pt x="297519" y="36000"/>
                    <a:pt x="298237" y="36000"/>
                  </a:cubicBezTo>
                  <a:cubicBezTo>
                    <a:pt x="300392" y="36718"/>
                    <a:pt x="301828" y="38514"/>
                    <a:pt x="301469" y="40668"/>
                  </a:cubicBezTo>
                  <a:cubicBezTo>
                    <a:pt x="301110" y="42823"/>
                    <a:pt x="299673" y="44259"/>
                    <a:pt x="297519" y="44259"/>
                  </a:cubicBezTo>
                  <a:cubicBezTo>
                    <a:pt x="297160" y="44259"/>
                    <a:pt x="297160" y="44259"/>
                    <a:pt x="297160" y="44259"/>
                  </a:cubicBezTo>
                  <a:cubicBezTo>
                    <a:pt x="296441" y="44259"/>
                    <a:pt x="296082" y="44259"/>
                    <a:pt x="295723" y="43900"/>
                  </a:cubicBezTo>
                  <a:cubicBezTo>
                    <a:pt x="293569" y="43900"/>
                    <a:pt x="291773" y="41746"/>
                    <a:pt x="292132" y="39591"/>
                  </a:cubicBezTo>
                  <a:cubicBezTo>
                    <a:pt x="292491" y="37077"/>
                    <a:pt x="294646" y="35641"/>
                    <a:pt x="296801" y="36000"/>
                  </a:cubicBezTo>
                  <a:close/>
                  <a:moveTo>
                    <a:pt x="288180" y="12579"/>
                  </a:moveTo>
                  <a:cubicBezTo>
                    <a:pt x="235348" y="12579"/>
                    <a:pt x="192579" y="55707"/>
                    <a:pt x="192579" y="108540"/>
                  </a:cubicBezTo>
                  <a:cubicBezTo>
                    <a:pt x="192579" y="161012"/>
                    <a:pt x="235348" y="204141"/>
                    <a:pt x="288180" y="204141"/>
                  </a:cubicBezTo>
                  <a:cubicBezTo>
                    <a:pt x="341013" y="204141"/>
                    <a:pt x="383782" y="161012"/>
                    <a:pt x="383782" y="108540"/>
                  </a:cubicBezTo>
                  <a:cubicBezTo>
                    <a:pt x="383782" y="55707"/>
                    <a:pt x="341013" y="12579"/>
                    <a:pt x="288180" y="12579"/>
                  </a:cubicBezTo>
                  <a:close/>
                  <a:moveTo>
                    <a:pt x="288180" y="0"/>
                  </a:moveTo>
                  <a:cubicBezTo>
                    <a:pt x="347841" y="0"/>
                    <a:pt x="396720" y="48519"/>
                    <a:pt x="396720" y="108540"/>
                  </a:cubicBezTo>
                  <a:cubicBezTo>
                    <a:pt x="396720" y="168200"/>
                    <a:pt x="347841" y="216720"/>
                    <a:pt x="288180" y="216720"/>
                  </a:cubicBezTo>
                  <a:cubicBezTo>
                    <a:pt x="228160" y="216720"/>
                    <a:pt x="179640" y="168200"/>
                    <a:pt x="179640" y="108540"/>
                  </a:cubicBezTo>
                  <a:cubicBezTo>
                    <a:pt x="179640" y="48519"/>
                    <a:pt x="228160" y="0"/>
                    <a:pt x="288180" y="0"/>
                  </a:cubicBezTo>
                  <a:close/>
                </a:path>
              </a:pathLst>
            </a:custGeom>
            <a:solidFill>
              <a:srgbClr val="008295"/>
            </a:solidFill>
            <a:ln>
              <a:noFill/>
            </a:ln>
          </p:spPr>
          <p:txBody>
            <a:bodyPr spcFirstLastPara="1" wrap="square" lIns="108825" tIns="54400" rIns="108825" bIns="544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5459"/>
                </a:buClr>
                <a:buSzPts val="1900"/>
                <a:buFont typeface="Open Sans"/>
                <a:buNone/>
              </a:pPr>
              <a:endParaRPr sz="1900" b="0" i="0" u="none" strike="noStrike" cap="none">
                <a:solidFill>
                  <a:srgbClr val="5454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15" name="Google Shape;2515;g300313b26de_0_3390"/>
          <p:cNvGrpSpPr/>
          <p:nvPr/>
        </p:nvGrpSpPr>
        <p:grpSpPr>
          <a:xfrm>
            <a:off x="1385708" y="4323442"/>
            <a:ext cx="4961232" cy="1919097"/>
            <a:chOff x="688170" y="3105716"/>
            <a:chExt cx="3721017" cy="1439359"/>
          </a:xfrm>
        </p:grpSpPr>
        <p:grpSp>
          <p:nvGrpSpPr>
            <p:cNvPr id="2516" name="Google Shape;2516;g300313b26de_0_3390"/>
            <p:cNvGrpSpPr/>
            <p:nvPr/>
          </p:nvGrpSpPr>
          <p:grpSpPr>
            <a:xfrm>
              <a:off x="688170" y="3147544"/>
              <a:ext cx="3560017" cy="1397531"/>
              <a:chOff x="672848" y="3351655"/>
              <a:chExt cx="3560017" cy="1397531"/>
            </a:xfrm>
          </p:grpSpPr>
          <p:grpSp>
            <p:nvGrpSpPr>
              <p:cNvPr id="2517" name="Google Shape;2517;g300313b26de_0_3390"/>
              <p:cNvGrpSpPr/>
              <p:nvPr/>
            </p:nvGrpSpPr>
            <p:grpSpPr>
              <a:xfrm>
                <a:off x="1234414" y="3740886"/>
                <a:ext cx="2998451" cy="1008300"/>
                <a:chOff x="1234414" y="1776689"/>
                <a:chExt cx="2998451" cy="1008300"/>
              </a:xfrm>
            </p:grpSpPr>
            <p:sp>
              <p:nvSpPr>
                <p:cNvPr id="2518" name="Google Shape;2518;g300313b26de_0_3390"/>
                <p:cNvSpPr txBox="1"/>
                <p:nvPr/>
              </p:nvSpPr>
              <p:spPr>
                <a:xfrm>
                  <a:off x="1331265" y="1776689"/>
                  <a:ext cx="2901600" cy="1008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25400" tIns="25400" rIns="25400" bIns="25400" anchor="t" anchorCtr="0">
                  <a:spAutoFit/>
                </a:bodyPr>
                <a:lstStyle/>
                <a:p>
                  <a:pPr marL="241300" marR="0" lvl="0" indent="-20320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199B69"/>
                    </a:buClr>
                    <a:buSzPts val="1200"/>
                    <a:buFont typeface="Open Sans"/>
                    <a:buChar char="●"/>
                  </a:pPr>
                  <a:r>
                    <a:rPr lang="en-GB" sz="1200" b="1" i="0" u="none" strike="noStrike" cap="none">
                      <a:solidFill>
                        <a:srgbClr val="199B69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Czech Rep.</a:t>
                  </a:r>
                  <a:r>
                    <a:rPr lang="en-GB" sz="12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 &gt; Recovera (formerly Suez Waste CZ)</a:t>
                  </a:r>
                  <a:endParaRPr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marL="241300" marR="0" lvl="0" indent="-20320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199B69"/>
                    </a:buClr>
                    <a:buSzPts val="1200"/>
                    <a:buFont typeface="Open Sans"/>
                    <a:buChar char="●"/>
                  </a:pPr>
                  <a:r>
                    <a:rPr lang="en-GB" sz="1200" b="1" i="0" u="none" strike="noStrike" cap="none">
                      <a:solidFill>
                        <a:srgbClr val="199B69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Germany</a:t>
                  </a:r>
                  <a:r>
                    <a:rPr lang="en-GB" sz="12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 &gt; Veolia Umweltservices (Paper, PET &amp; Plastics, Bio-/Food waste), BellandVision (Dual “EPR” systems and packaging recycling)</a:t>
                  </a:r>
                  <a:endParaRPr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marL="241300" marR="0" lvl="0" indent="-20320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199B69"/>
                    </a:buClr>
                    <a:buSzPts val="1200"/>
                    <a:buFont typeface="Open Sans"/>
                    <a:buChar char="●"/>
                  </a:pPr>
                  <a:r>
                    <a:rPr lang="en-GB" sz="1200" b="1" i="0" u="none" strike="noStrike" cap="none">
                      <a:solidFill>
                        <a:srgbClr val="199B69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Poland </a:t>
                  </a:r>
                  <a:r>
                    <a:rPr lang="en-GB" sz="12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&gt; EKO ZEC</a:t>
                  </a:r>
                  <a:endParaRPr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marL="241300" marR="0" lvl="0" indent="-20320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199B69"/>
                    </a:buClr>
                    <a:buSzPts val="1200"/>
                    <a:buFont typeface="Open Sans"/>
                    <a:buChar char="●"/>
                  </a:pPr>
                  <a:r>
                    <a:rPr lang="en-GB" sz="1200" b="1" i="0" u="none" strike="noStrike" cap="none">
                      <a:solidFill>
                        <a:srgbClr val="199B69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Serbia </a:t>
                  </a:r>
                  <a:r>
                    <a:rPr lang="en-GB" sz="12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&gt; Vinca (Belgrade) Waste to energy</a:t>
                  </a:r>
                  <a:endParaRPr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marL="241300" marR="0" lvl="0" indent="-20320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199B69"/>
                    </a:buClr>
                    <a:buSzPts val="1200"/>
                    <a:buFont typeface="Open Sans"/>
                    <a:buChar char="●"/>
                  </a:pPr>
                  <a:r>
                    <a:rPr lang="en-GB" sz="1200" b="1" i="0" u="none" strike="noStrike" cap="none">
                      <a:solidFill>
                        <a:srgbClr val="199B69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Slovenia </a:t>
                  </a:r>
                  <a:r>
                    <a:rPr lang="en-GB" sz="12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&gt; Biotera</a:t>
                  </a:r>
                  <a:endParaRPr sz="1100" b="0" i="0" u="none" strike="noStrike" cap="none">
                    <a:solidFill>
                      <a:srgbClr val="545459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9" name="Google Shape;2519;g300313b26de_0_3390"/>
                <p:cNvSpPr/>
                <p:nvPr/>
              </p:nvSpPr>
              <p:spPr>
                <a:xfrm>
                  <a:off x="1234414" y="1894978"/>
                  <a:ext cx="26400" cy="3768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600"/>
                    <a:buFont typeface="Helvetica Neue"/>
                    <a:buNone/>
                  </a:pPr>
                  <a:endParaRPr sz="1600" b="0" i="0" u="none" strike="noStrike" cap="none">
                    <a:solidFill>
                      <a:srgbClr val="545459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sp>
            <p:nvSpPr>
              <p:cNvPr id="2520" name="Google Shape;2520;g300313b26de_0_3390"/>
              <p:cNvSpPr/>
              <p:nvPr/>
            </p:nvSpPr>
            <p:spPr>
              <a:xfrm flipH="1">
                <a:off x="672848" y="3351655"/>
                <a:ext cx="398479" cy="393289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50" extrusionOk="0">
                    <a:moveTo>
                      <a:pt x="46" y="147"/>
                    </a:moveTo>
                    <a:cubicBezTo>
                      <a:pt x="23" y="145"/>
                      <a:pt x="23" y="145"/>
                      <a:pt x="23" y="145"/>
                    </a:cubicBezTo>
                    <a:cubicBezTo>
                      <a:pt x="11" y="168"/>
                      <a:pt x="11" y="168"/>
                      <a:pt x="11" y="168"/>
                    </a:cubicBezTo>
                    <a:cubicBezTo>
                      <a:pt x="0" y="140"/>
                      <a:pt x="0" y="111"/>
                      <a:pt x="10" y="82"/>
                    </a:cubicBezTo>
                    <a:cubicBezTo>
                      <a:pt x="19" y="53"/>
                      <a:pt x="38" y="31"/>
                      <a:pt x="65" y="15"/>
                    </a:cubicBezTo>
                    <a:cubicBezTo>
                      <a:pt x="79" y="7"/>
                      <a:pt x="95" y="2"/>
                      <a:pt x="111" y="0"/>
                    </a:cubicBezTo>
                    <a:cubicBezTo>
                      <a:pt x="130" y="20"/>
                      <a:pt x="130" y="20"/>
                      <a:pt x="130" y="20"/>
                    </a:cubicBezTo>
                    <a:cubicBezTo>
                      <a:pt x="108" y="40"/>
                      <a:pt x="108" y="40"/>
                      <a:pt x="108" y="40"/>
                    </a:cubicBezTo>
                    <a:cubicBezTo>
                      <a:pt x="89" y="45"/>
                      <a:pt x="74" y="55"/>
                      <a:pt x="61" y="70"/>
                    </a:cubicBezTo>
                    <a:cubicBezTo>
                      <a:pt x="49" y="85"/>
                      <a:pt x="43" y="103"/>
                      <a:pt x="43" y="123"/>
                    </a:cubicBezTo>
                    <a:cubicBezTo>
                      <a:pt x="43" y="131"/>
                      <a:pt x="44" y="139"/>
                      <a:pt x="46" y="147"/>
                    </a:cubicBezTo>
                    <a:close/>
                    <a:moveTo>
                      <a:pt x="189" y="180"/>
                    </a:moveTo>
                    <a:cubicBezTo>
                      <a:pt x="198" y="201"/>
                      <a:pt x="198" y="201"/>
                      <a:pt x="198" y="201"/>
                    </a:cubicBezTo>
                    <a:cubicBezTo>
                      <a:pt x="224" y="200"/>
                      <a:pt x="224" y="200"/>
                      <a:pt x="224" y="200"/>
                    </a:cubicBezTo>
                    <a:cubicBezTo>
                      <a:pt x="214" y="212"/>
                      <a:pt x="202" y="222"/>
                      <a:pt x="189" y="230"/>
                    </a:cubicBezTo>
                    <a:cubicBezTo>
                      <a:pt x="162" y="246"/>
                      <a:pt x="133" y="250"/>
                      <a:pt x="102" y="244"/>
                    </a:cubicBezTo>
                    <a:cubicBezTo>
                      <a:pt x="72" y="238"/>
                      <a:pt x="47" y="223"/>
                      <a:pt x="28" y="198"/>
                    </a:cubicBezTo>
                    <a:cubicBezTo>
                      <a:pt x="36" y="171"/>
                      <a:pt x="36" y="171"/>
                      <a:pt x="36" y="171"/>
                    </a:cubicBezTo>
                    <a:cubicBezTo>
                      <a:pt x="65" y="180"/>
                      <a:pt x="65" y="180"/>
                      <a:pt x="65" y="180"/>
                    </a:cubicBezTo>
                    <a:cubicBezTo>
                      <a:pt x="82" y="198"/>
                      <a:pt x="102" y="207"/>
                      <a:pt x="127" y="207"/>
                    </a:cubicBezTo>
                    <a:cubicBezTo>
                      <a:pt x="151" y="207"/>
                      <a:pt x="172" y="198"/>
                      <a:pt x="189" y="180"/>
                    </a:cubicBezTo>
                    <a:close/>
                    <a:moveTo>
                      <a:pt x="146" y="40"/>
                    </a:moveTo>
                    <a:cubicBezTo>
                      <a:pt x="159" y="21"/>
                      <a:pt x="159" y="21"/>
                      <a:pt x="159" y="21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63" y="3"/>
                      <a:pt x="180" y="9"/>
                      <a:pt x="196" y="20"/>
                    </a:cubicBezTo>
                    <a:cubicBezTo>
                      <a:pt x="212" y="30"/>
                      <a:pt x="225" y="44"/>
                      <a:pt x="234" y="61"/>
                    </a:cubicBezTo>
                    <a:cubicBezTo>
                      <a:pt x="244" y="78"/>
                      <a:pt x="250" y="96"/>
                      <a:pt x="251" y="115"/>
                    </a:cubicBezTo>
                    <a:cubicBezTo>
                      <a:pt x="252" y="135"/>
                      <a:pt x="249" y="153"/>
                      <a:pt x="242" y="170"/>
                    </a:cubicBezTo>
                    <a:cubicBezTo>
                      <a:pt x="214" y="177"/>
                      <a:pt x="214" y="177"/>
                      <a:pt x="214" y="177"/>
                    </a:cubicBezTo>
                    <a:cubicBezTo>
                      <a:pt x="208" y="147"/>
                      <a:pt x="208" y="147"/>
                      <a:pt x="208" y="147"/>
                    </a:cubicBezTo>
                    <a:cubicBezTo>
                      <a:pt x="210" y="140"/>
                      <a:pt x="211" y="132"/>
                      <a:pt x="211" y="123"/>
                    </a:cubicBezTo>
                    <a:cubicBezTo>
                      <a:pt x="211" y="103"/>
                      <a:pt x="205" y="85"/>
                      <a:pt x="192" y="70"/>
                    </a:cubicBezTo>
                    <a:cubicBezTo>
                      <a:pt x="180" y="55"/>
                      <a:pt x="164" y="45"/>
                      <a:pt x="146" y="40"/>
                    </a:cubicBezTo>
                    <a:close/>
                  </a:path>
                </a:pathLst>
              </a:custGeom>
              <a:solidFill>
                <a:srgbClr val="97BF0D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45459"/>
                  </a:buClr>
                  <a:buSzPts val="2100"/>
                  <a:buFont typeface="Open Sans"/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sp>
          <p:nvSpPr>
            <p:cNvPr id="2521" name="Google Shape;2521;g300313b26de_0_3390"/>
            <p:cNvSpPr txBox="1"/>
            <p:nvPr/>
          </p:nvSpPr>
          <p:spPr>
            <a:xfrm>
              <a:off x="1200987" y="3105716"/>
              <a:ext cx="3208200" cy="52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5459"/>
                </a:buClr>
                <a:buSzPts val="1500"/>
                <a:buFont typeface="Arial"/>
                <a:buNone/>
              </a:pPr>
              <a:r>
                <a:rPr lang="en-GB" sz="1500" b="1" i="0" u="none" strike="noStrike" cap="non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rPr>
                <a:t>SOLID WASTE TREATMENT, </a:t>
              </a:r>
              <a:br>
                <a:rPr lang="en-GB" sz="1500" b="1" i="0" u="none" strike="noStrike" cap="non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GB" sz="1500" b="1" i="0" u="none" strike="noStrike" cap="non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rPr>
                <a:t>RECYCLING &amp; VALORIZATION</a:t>
              </a:r>
              <a:endParaRPr sz="2400" b="0" i="0" u="none" strike="noStrike" cap="none">
                <a:solidFill>
                  <a:srgbClr val="5454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22" name="Google Shape;2522;g300313b26de_0_3390"/>
          <p:cNvSpPr txBox="1">
            <a:spLocks noGrp="1"/>
          </p:cNvSpPr>
          <p:nvPr>
            <p:ph type="sldNum" idx="12"/>
          </p:nvPr>
        </p:nvSpPr>
        <p:spPr>
          <a:xfrm>
            <a:off x="15036044" y="8704178"/>
            <a:ext cx="7548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</a:pPr>
            <a:fld id="{00000000-1234-1234-1234-123412341234}" type="slidenum">
              <a:rPr lang="en-GB"/>
              <a:t>7</a:t>
            </a:fld>
            <a:endParaRPr sz="2500" i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7" name="Google Shape;2527;p2"/>
          <p:cNvSpPr txBox="1"/>
          <p:nvPr/>
        </p:nvSpPr>
        <p:spPr>
          <a:xfrm>
            <a:off x="384258" y="575314"/>
            <a:ext cx="7418208" cy="1358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Veolia Bulgaria </a:t>
            </a:r>
            <a:endParaRPr sz="4800" b="0" i="0" u="none" strike="noStrike" cap="none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6092">
            <a:alpha val="9803"/>
          </a:srgbClr>
        </a:solidFill>
        <a:effectLst/>
      </p:bgPr>
    </p:bg>
    <p:spTree>
      <p:nvGrpSpPr>
        <p:cNvPr id="1" name="Shape 2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3" name="Google Shape;2533;p75"/>
          <p:cNvSpPr/>
          <p:nvPr/>
        </p:nvSpPr>
        <p:spPr>
          <a:xfrm rot="2010782">
            <a:off x="6798330" y="576252"/>
            <a:ext cx="5735528" cy="6250687"/>
          </a:xfrm>
          <a:custGeom>
            <a:avLst/>
            <a:gdLst/>
            <a:ahLst/>
            <a:cxnLst/>
            <a:rect l="l" t="t" r="r" b="b"/>
            <a:pathLst>
              <a:path w="5579751" h="6852564" extrusionOk="0">
                <a:moveTo>
                  <a:pt x="2498" y="865038"/>
                </a:moveTo>
                <a:lnTo>
                  <a:pt x="1175738" y="0"/>
                </a:lnTo>
                <a:lnTo>
                  <a:pt x="1169291" y="56235"/>
                </a:lnTo>
                <a:cubicBezTo>
                  <a:pt x="1009242" y="1835772"/>
                  <a:pt x="1853072" y="3633852"/>
                  <a:pt x="3489036" y="4611605"/>
                </a:cubicBezTo>
                <a:cubicBezTo>
                  <a:pt x="4125023" y="4991715"/>
                  <a:pt x="4814215" y="5206349"/>
                  <a:pt x="5506916" y="5268668"/>
                </a:cubicBezTo>
                <a:lnTo>
                  <a:pt x="5579751" y="5273445"/>
                </a:lnTo>
                <a:lnTo>
                  <a:pt x="3438013" y="6852564"/>
                </a:lnTo>
                <a:lnTo>
                  <a:pt x="3291136" y="6769746"/>
                </a:lnTo>
                <a:cubicBezTo>
                  <a:pt x="1189160" y="5513471"/>
                  <a:pt x="16682" y="3295059"/>
                  <a:pt x="0" y="101311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4" name="Google Shape;2534;p75"/>
          <p:cNvSpPr/>
          <p:nvPr/>
        </p:nvSpPr>
        <p:spPr>
          <a:xfrm>
            <a:off x="144000" y="162000"/>
            <a:ext cx="11901696" cy="6543600"/>
          </a:xfrm>
          <a:prstGeom prst="round2DiagRect">
            <a:avLst>
              <a:gd name="adj1" fmla="val 0"/>
              <a:gd name="adj2" fmla="val 4830"/>
            </a:avLst>
          </a:prstGeom>
          <a:solidFill>
            <a:srgbClr val="244061">
              <a:alpha val="9803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24406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535" name="Google Shape;2535;p75"/>
          <p:cNvSpPr txBox="1">
            <a:spLocks noGrp="1"/>
          </p:cNvSpPr>
          <p:nvPr>
            <p:ph type="sldNum" idx="12"/>
          </p:nvPr>
        </p:nvSpPr>
        <p:spPr>
          <a:xfrm>
            <a:off x="-373084" y="6440733"/>
            <a:ext cx="770822" cy="16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GB" b="1">
                <a:solidFill>
                  <a:schemeClr val="lt1"/>
                </a:solidFill>
              </a:rPr>
              <a:t>15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536" name="Google Shape;2536;p75"/>
          <p:cNvSpPr txBox="1"/>
          <p:nvPr/>
        </p:nvSpPr>
        <p:spPr>
          <a:xfrm>
            <a:off x="397738" y="193023"/>
            <a:ext cx="11341740" cy="838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/>
          <a:p>
            <a:pPr marL="16932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11" b="1" i="0" u="none" strike="noStrike" cap="none">
                <a:solidFill>
                  <a:srgbClr val="17365D"/>
                </a:solidFill>
                <a:latin typeface="Arial Black"/>
                <a:ea typeface="Arial Black"/>
                <a:cs typeface="Arial Black"/>
                <a:sym typeface="Arial Black"/>
              </a:rPr>
              <a:t>Veolia in Bulgaria</a:t>
            </a:r>
            <a:endParaRPr/>
          </a:p>
        </p:txBody>
      </p:sp>
      <p:pic>
        <p:nvPicPr>
          <p:cNvPr id="2537" name="Google Shape;2537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52153" y="6098375"/>
            <a:ext cx="1139544" cy="433680"/>
          </a:xfrm>
          <a:prstGeom prst="rect">
            <a:avLst/>
          </a:prstGeom>
          <a:noFill/>
          <a:ln>
            <a:noFill/>
          </a:ln>
        </p:spPr>
      </p:pic>
      <p:sp>
        <p:nvSpPr>
          <p:cNvPr id="2538" name="Google Shape;2538;p75"/>
          <p:cNvSpPr/>
          <p:nvPr/>
        </p:nvSpPr>
        <p:spPr>
          <a:xfrm>
            <a:off x="8248961" y="2406126"/>
            <a:ext cx="3560252" cy="3518704"/>
          </a:xfrm>
          <a:prstGeom prst="roundRect">
            <a:avLst>
              <a:gd name="adj" fmla="val 6036"/>
            </a:avLst>
          </a:prstGeom>
          <a:solidFill>
            <a:schemeClr val="lt1">
              <a:alpha val="51764"/>
            </a:schemeClr>
          </a:solidFill>
          <a:ln w="9525" cap="flat" cmpd="sng">
            <a:solidFill>
              <a:srgbClr val="0F243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49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9" name="Google Shape;2539;p75"/>
          <p:cNvSpPr/>
          <p:nvPr/>
        </p:nvSpPr>
        <p:spPr>
          <a:xfrm>
            <a:off x="9335089" y="4966143"/>
            <a:ext cx="2530496" cy="83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98" b="1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180+ </a:t>
            </a:r>
            <a:r>
              <a:rPr lang="en-GB" sz="1698" b="0" i="0" u="none" strike="noStrike" cap="none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engineers &amp; technical experts based in the main cities </a:t>
            </a:r>
            <a:endParaRPr sz="1455" b="0" i="0" u="none" strike="noStrike" cap="none">
              <a:solidFill>
                <a:srgbClr val="24406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0" name="Google Shape;2540;p75"/>
          <p:cNvSpPr txBox="1"/>
          <p:nvPr/>
        </p:nvSpPr>
        <p:spPr>
          <a:xfrm>
            <a:off x="9381693" y="2508389"/>
            <a:ext cx="2427520" cy="614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98" b="0" i="0" u="none" strike="noStrike" cap="none">
                <a:solidFill>
                  <a:srgbClr val="2C5D98"/>
                </a:solidFill>
                <a:latin typeface="Arial"/>
                <a:ea typeface="Arial"/>
                <a:cs typeface="Arial"/>
                <a:sym typeface="Arial"/>
              </a:rPr>
              <a:t>Municipal water and wastewater services</a:t>
            </a:r>
            <a:endParaRPr sz="1698" b="0" i="0" u="none" strike="noStrike" cap="none">
              <a:solidFill>
                <a:srgbClr val="2C5D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1" name="Google Shape;2541;p75" descr="LogoSV_V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2356" y="2562592"/>
            <a:ext cx="806361" cy="450469"/>
          </a:xfrm>
          <a:prstGeom prst="rect">
            <a:avLst/>
          </a:prstGeom>
          <a:noFill/>
          <a:ln>
            <a:noFill/>
          </a:ln>
        </p:spPr>
      </p:pic>
      <p:sp>
        <p:nvSpPr>
          <p:cNvPr id="2542" name="Google Shape;2542;p75"/>
          <p:cNvSpPr/>
          <p:nvPr/>
        </p:nvSpPr>
        <p:spPr>
          <a:xfrm>
            <a:off x="8547910" y="3172131"/>
            <a:ext cx="489620" cy="413965"/>
          </a:xfrm>
          <a:custGeom>
            <a:avLst/>
            <a:gdLst/>
            <a:ahLst/>
            <a:cxnLst/>
            <a:rect l="l" t="t" r="r" b="b"/>
            <a:pathLst>
              <a:path w="5090" h="5930" extrusionOk="0">
                <a:moveTo>
                  <a:pt x="1796" y="0"/>
                </a:moveTo>
                <a:cubicBezTo>
                  <a:pt x="1796" y="52"/>
                  <a:pt x="1761" y="70"/>
                  <a:pt x="1709" y="122"/>
                </a:cubicBezTo>
                <a:cubicBezTo>
                  <a:pt x="1656" y="174"/>
                  <a:pt x="1587" y="244"/>
                  <a:pt x="1587" y="366"/>
                </a:cubicBezTo>
                <a:cubicBezTo>
                  <a:pt x="1587" y="488"/>
                  <a:pt x="1656" y="540"/>
                  <a:pt x="1709" y="593"/>
                </a:cubicBezTo>
                <a:cubicBezTo>
                  <a:pt x="1761" y="645"/>
                  <a:pt x="1796" y="662"/>
                  <a:pt x="1796" y="715"/>
                </a:cubicBezTo>
                <a:cubicBezTo>
                  <a:pt x="1796" y="784"/>
                  <a:pt x="1761" y="802"/>
                  <a:pt x="1709" y="854"/>
                </a:cubicBezTo>
                <a:cubicBezTo>
                  <a:pt x="1656" y="906"/>
                  <a:pt x="1587" y="959"/>
                  <a:pt x="1587" y="1081"/>
                </a:cubicBezTo>
                <a:lnTo>
                  <a:pt x="1726" y="1081"/>
                </a:lnTo>
                <a:cubicBezTo>
                  <a:pt x="1726" y="1028"/>
                  <a:pt x="1761" y="993"/>
                  <a:pt x="1813" y="959"/>
                </a:cubicBezTo>
                <a:cubicBezTo>
                  <a:pt x="1865" y="906"/>
                  <a:pt x="1935" y="837"/>
                  <a:pt x="1935" y="715"/>
                </a:cubicBezTo>
                <a:cubicBezTo>
                  <a:pt x="1935" y="593"/>
                  <a:pt x="1865" y="540"/>
                  <a:pt x="1813" y="488"/>
                </a:cubicBezTo>
                <a:cubicBezTo>
                  <a:pt x="1761" y="436"/>
                  <a:pt x="1726" y="418"/>
                  <a:pt x="1726" y="366"/>
                </a:cubicBezTo>
                <a:cubicBezTo>
                  <a:pt x="1726" y="296"/>
                  <a:pt x="1761" y="279"/>
                  <a:pt x="1813" y="227"/>
                </a:cubicBezTo>
                <a:cubicBezTo>
                  <a:pt x="1865" y="174"/>
                  <a:pt x="1935" y="122"/>
                  <a:pt x="1935" y="0"/>
                </a:cubicBezTo>
                <a:close/>
                <a:moveTo>
                  <a:pt x="2475" y="0"/>
                </a:moveTo>
                <a:cubicBezTo>
                  <a:pt x="2475" y="52"/>
                  <a:pt x="2440" y="70"/>
                  <a:pt x="2388" y="122"/>
                </a:cubicBezTo>
                <a:cubicBezTo>
                  <a:pt x="2336" y="174"/>
                  <a:pt x="2266" y="244"/>
                  <a:pt x="2266" y="366"/>
                </a:cubicBezTo>
                <a:cubicBezTo>
                  <a:pt x="2266" y="488"/>
                  <a:pt x="2336" y="540"/>
                  <a:pt x="2388" y="593"/>
                </a:cubicBezTo>
                <a:cubicBezTo>
                  <a:pt x="2440" y="645"/>
                  <a:pt x="2475" y="662"/>
                  <a:pt x="2475" y="715"/>
                </a:cubicBezTo>
                <a:cubicBezTo>
                  <a:pt x="2475" y="784"/>
                  <a:pt x="2440" y="802"/>
                  <a:pt x="2388" y="854"/>
                </a:cubicBezTo>
                <a:cubicBezTo>
                  <a:pt x="2336" y="906"/>
                  <a:pt x="2266" y="959"/>
                  <a:pt x="2266" y="1081"/>
                </a:cubicBezTo>
                <a:lnTo>
                  <a:pt x="2406" y="1081"/>
                </a:lnTo>
                <a:cubicBezTo>
                  <a:pt x="2406" y="1028"/>
                  <a:pt x="2440" y="993"/>
                  <a:pt x="2493" y="959"/>
                </a:cubicBezTo>
                <a:cubicBezTo>
                  <a:pt x="2545" y="906"/>
                  <a:pt x="2615" y="837"/>
                  <a:pt x="2615" y="715"/>
                </a:cubicBezTo>
                <a:cubicBezTo>
                  <a:pt x="2615" y="593"/>
                  <a:pt x="2545" y="540"/>
                  <a:pt x="2493" y="488"/>
                </a:cubicBezTo>
                <a:cubicBezTo>
                  <a:pt x="2440" y="436"/>
                  <a:pt x="2406" y="418"/>
                  <a:pt x="2406" y="366"/>
                </a:cubicBezTo>
                <a:cubicBezTo>
                  <a:pt x="2406" y="296"/>
                  <a:pt x="2440" y="279"/>
                  <a:pt x="2493" y="227"/>
                </a:cubicBezTo>
                <a:cubicBezTo>
                  <a:pt x="2545" y="174"/>
                  <a:pt x="2615" y="122"/>
                  <a:pt x="2615" y="0"/>
                </a:cubicBezTo>
                <a:close/>
                <a:moveTo>
                  <a:pt x="3155" y="0"/>
                </a:moveTo>
                <a:cubicBezTo>
                  <a:pt x="3155" y="52"/>
                  <a:pt x="3120" y="70"/>
                  <a:pt x="3068" y="122"/>
                </a:cubicBezTo>
                <a:cubicBezTo>
                  <a:pt x="3015" y="174"/>
                  <a:pt x="2946" y="244"/>
                  <a:pt x="2946" y="366"/>
                </a:cubicBezTo>
                <a:cubicBezTo>
                  <a:pt x="2946" y="488"/>
                  <a:pt x="3015" y="540"/>
                  <a:pt x="3068" y="593"/>
                </a:cubicBezTo>
                <a:cubicBezTo>
                  <a:pt x="3120" y="645"/>
                  <a:pt x="3155" y="662"/>
                  <a:pt x="3155" y="715"/>
                </a:cubicBezTo>
                <a:cubicBezTo>
                  <a:pt x="3155" y="784"/>
                  <a:pt x="3120" y="802"/>
                  <a:pt x="3068" y="854"/>
                </a:cubicBezTo>
                <a:cubicBezTo>
                  <a:pt x="3015" y="906"/>
                  <a:pt x="2946" y="959"/>
                  <a:pt x="2946" y="1081"/>
                </a:cubicBezTo>
                <a:lnTo>
                  <a:pt x="3085" y="1081"/>
                </a:lnTo>
                <a:cubicBezTo>
                  <a:pt x="3085" y="1028"/>
                  <a:pt x="3120" y="993"/>
                  <a:pt x="3172" y="959"/>
                </a:cubicBezTo>
                <a:cubicBezTo>
                  <a:pt x="3225" y="906"/>
                  <a:pt x="3294" y="837"/>
                  <a:pt x="3294" y="715"/>
                </a:cubicBezTo>
                <a:cubicBezTo>
                  <a:pt x="3294" y="593"/>
                  <a:pt x="3225" y="540"/>
                  <a:pt x="3172" y="488"/>
                </a:cubicBezTo>
                <a:cubicBezTo>
                  <a:pt x="3120" y="436"/>
                  <a:pt x="3085" y="418"/>
                  <a:pt x="3085" y="366"/>
                </a:cubicBezTo>
                <a:cubicBezTo>
                  <a:pt x="3085" y="296"/>
                  <a:pt x="3120" y="279"/>
                  <a:pt x="3172" y="227"/>
                </a:cubicBezTo>
                <a:cubicBezTo>
                  <a:pt x="3225" y="174"/>
                  <a:pt x="3294" y="122"/>
                  <a:pt x="3294" y="0"/>
                </a:cubicBezTo>
                <a:close/>
                <a:moveTo>
                  <a:pt x="3834" y="0"/>
                </a:moveTo>
                <a:cubicBezTo>
                  <a:pt x="3834" y="52"/>
                  <a:pt x="3800" y="70"/>
                  <a:pt x="3747" y="122"/>
                </a:cubicBezTo>
                <a:cubicBezTo>
                  <a:pt x="3695" y="174"/>
                  <a:pt x="3625" y="244"/>
                  <a:pt x="3625" y="366"/>
                </a:cubicBezTo>
                <a:cubicBezTo>
                  <a:pt x="3625" y="488"/>
                  <a:pt x="3695" y="540"/>
                  <a:pt x="3747" y="593"/>
                </a:cubicBezTo>
                <a:cubicBezTo>
                  <a:pt x="3800" y="645"/>
                  <a:pt x="3834" y="662"/>
                  <a:pt x="3834" y="715"/>
                </a:cubicBezTo>
                <a:cubicBezTo>
                  <a:pt x="3834" y="784"/>
                  <a:pt x="3800" y="802"/>
                  <a:pt x="3747" y="854"/>
                </a:cubicBezTo>
                <a:cubicBezTo>
                  <a:pt x="3695" y="906"/>
                  <a:pt x="3625" y="959"/>
                  <a:pt x="3625" y="1081"/>
                </a:cubicBezTo>
                <a:lnTo>
                  <a:pt x="3765" y="1081"/>
                </a:lnTo>
                <a:cubicBezTo>
                  <a:pt x="3765" y="1028"/>
                  <a:pt x="3800" y="993"/>
                  <a:pt x="3852" y="959"/>
                </a:cubicBezTo>
                <a:cubicBezTo>
                  <a:pt x="3904" y="906"/>
                  <a:pt x="3974" y="837"/>
                  <a:pt x="3974" y="715"/>
                </a:cubicBezTo>
                <a:cubicBezTo>
                  <a:pt x="3974" y="593"/>
                  <a:pt x="3904" y="540"/>
                  <a:pt x="3852" y="488"/>
                </a:cubicBezTo>
                <a:cubicBezTo>
                  <a:pt x="3800" y="436"/>
                  <a:pt x="3765" y="418"/>
                  <a:pt x="3765" y="366"/>
                </a:cubicBezTo>
                <a:cubicBezTo>
                  <a:pt x="3765" y="296"/>
                  <a:pt x="3800" y="279"/>
                  <a:pt x="3852" y="227"/>
                </a:cubicBezTo>
                <a:cubicBezTo>
                  <a:pt x="3904" y="174"/>
                  <a:pt x="3974" y="122"/>
                  <a:pt x="3974" y="0"/>
                </a:cubicBezTo>
                <a:close/>
                <a:moveTo>
                  <a:pt x="332" y="1690"/>
                </a:moveTo>
                <a:cubicBezTo>
                  <a:pt x="454" y="1690"/>
                  <a:pt x="541" y="1778"/>
                  <a:pt x="541" y="1900"/>
                </a:cubicBezTo>
                <a:cubicBezTo>
                  <a:pt x="541" y="2004"/>
                  <a:pt x="454" y="2091"/>
                  <a:pt x="332" y="2091"/>
                </a:cubicBezTo>
                <a:cubicBezTo>
                  <a:pt x="227" y="2091"/>
                  <a:pt x="140" y="2004"/>
                  <a:pt x="140" y="1900"/>
                </a:cubicBezTo>
                <a:cubicBezTo>
                  <a:pt x="140" y="1778"/>
                  <a:pt x="227" y="1690"/>
                  <a:pt x="332" y="1690"/>
                </a:cubicBezTo>
                <a:close/>
                <a:moveTo>
                  <a:pt x="332" y="1551"/>
                </a:moveTo>
                <a:cubicBezTo>
                  <a:pt x="140" y="1551"/>
                  <a:pt x="1" y="1708"/>
                  <a:pt x="1" y="1900"/>
                </a:cubicBezTo>
                <a:cubicBezTo>
                  <a:pt x="1" y="2091"/>
                  <a:pt x="140" y="2231"/>
                  <a:pt x="332" y="2231"/>
                </a:cubicBezTo>
                <a:cubicBezTo>
                  <a:pt x="524" y="2231"/>
                  <a:pt x="681" y="2091"/>
                  <a:pt x="681" y="1900"/>
                </a:cubicBezTo>
                <a:cubicBezTo>
                  <a:pt x="681" y="1708"/>
                  <a:pt x="524" y="1551"/>
                  <a:pt x="332" y="1551"/>
                </a:cubicBezTo>
                <a:close/>
                <a:moveTo>
                  <a:pt x="4845" y="5228"/>
                </a:moveTo>
                <a:cubicBezTo>
                  <a:pt x="4828" y="5245"/>
                  <a:pt x="4810" y="5263"/>
                  <a:pt x="4810" y="5297"/>
                </a:cubicBezTo>
                <a:cubicBezTo>
                  <a:pt x="4810" y="5559"/>
                  <a:pt x="4810" y="5559"/>
                  <a:pt x="4810" y="5559"/>
                </a:cubicBezTo>
                <a:cubicBezTo>
                  <a:pt x="4810" y="5594"/>
                  <a:pt x="4828" y="5611"/>
                  <a:pt x="4845" y="5628"/>
                </a:cubicBezTo>
                <a:lnTo>
                  <a:pt x="4915" y="5628"/>
                </a:lnTo>
                <a:cubicBezTo>
                  <a:pt x="5054" y="5559"/>
                  <a:pt x="5054" y="5559"/>
                  <a:pt x="5054" y="5559"/>
                </a:cubicBezTo>
                <a:cubicBezTo>
                  <a:pt x="5072" y="5541"/>
                  <a:pt x="5089" y="5524"/>
                  <a:pt x="5089" y="5489"/>
                </a:cubicBezTo>
                <a:cubicBezTo>
                  <a:pt x="5089" y="5367"/>
                  <a:pt x="5089" y="5367"/>
                  <a:pt x="5089" y="5367"/>
                </a:cubicBezTo>
                <a:cubicBezTo>
                  <a:pt x="5089" y="5332"/>
                  <a:pt x="5072" y="5315"/>
                  <a:pt x="5054" y="5297"/>
                </a:cubicBezTo>
                <a:cubicBezTo>
                  <a:pt x="4915" y="5228"/>
                  <a:pt x="4915" y="5228"/>
                  <a:pt x="4915" y="5228"/>
                </a:cubicBezTo>
                <a:close/>
                <a:moveTo>
                  <a:pt x="1151" y="1477"/>
                </a:moveTo>
                <a:cubicBezTo>
                  <a:pt x="1107" y="1477"/>
                  <a:pt x="1064" y="1490"/>
                  <a:pt x="1029" y="1516"/>
                </a:cubicBezTo>
                <a:cubicBezTo>
                  <a:pt x="872" y="1621"/>
                  <a:pt x="872" y="1621"/>
                  <a:pt x="872" y="1621"/>
                </a:cubicBezTo>
                <a:cubicBezTo>
                  <a:pt x="872" y="5768"/>
                  <a:pt x="872" y="5768"/>
                  <a:pt x="872" y="5768"/>
                </a:cubicBezTo>
                <a:cubicBezTo>
                  <a:pt x="1029" y="5890"/>
                  <a:pt x="1029" y="5890"/>
                  <a:pt x="1029" y="5890"/>
                </a:cubicBezTo>
                <a:cubicBezTo>
                  <a:pt x="1064" y="5916"/>
                  <a:pt x="1107" y="5929"/>
                  <a:pt x="1151" y="5929"/>
                </a:cubicBezTo>
                <a:cubicBezTo>
                  <a:pt x="1195" y="5929"/>
                  <a:pt x="1238" y="5916"/>
                  <a:pt x="1273" y="5890"/>
                </a:cubicBezTo>
                <a:cubicBezTo>
                  <a:pt x="1430" y="5768"/>
                  <a:pt x="1430" y="5768"/>
                  <a:pt x="1430" y="5768"/>
                </a:cubicBezTo>
                <a:cubicBezTo>
                  <a:pt x="1430" y="1621"/>
                  <a:pt x="1430" y="1621"/>
                  <a:pt x="1430" y="1621"/>
                </a:cubicBezTo>
                <a:cubicBezTo>
                  <a:pt x="1273" y="1516"/>
                  <a:pt x="1273" y="1516"/>
                  <a:pt x="1273" y="1516"/>
                </a:cubicBezTo>
                <a:cubicBezTo>
                  <a:pt x="1238" y="1490"/>
                  <a:pt x="1195" y="1477"/>
                  <a:pt x="1151" y="1477"/>
                </a:cubicBezTo>
                <a:close/>
                <a:moveTo>
                  <a:pt x="1961" y="1477"/>
                </a:moveTo>
                <a:cubicBezTo>
                  <a:pt x="1922" y="1477"/>
                  <a:pt x="1883" y="1490"/>
                  <a:pt x="1848" y="1516"/>
                </a:cubicBezTo>
                <a:cubicBezTo>
                  <a:pt x="1691" y="1621"/>
                  <a:pt x="1691" y="1621"/>
                  <a:pt x="1691" y="1621"/>
                </a:cubicBezTo>
                <a:cubicBezTo>
                  <a:pt x="1691" y="5768"/>
                  <a:pt x="1691" y="5768"/>
                  <a:pt x="1691" y="5768"/>
                </a:cubicBezTo>
                <a:cubicBezTo>
                  <a:pt x="1848" y="5890"/>
                  <a:pt x="1848" y="5890"/>
                  <a:pt x="1848" y="5890"/>
                </a:cubicBezTo>
                <a:cubicBezTo>
                  <a:pt x="1883" y="5916"/>
                  <a:pt x="1922" y="5929"/>
                  <a:pt x="1961" y="5929"/>
                </a:cubicBezTo>
                <a:cubicBezTo>
                  <a:pt x="2000" y="5929"/>
                  <a:pt x="2040" y="5916"/>
                  <a:pt x="2075" y="5890"/>
                </a:cubicBezTo>
                <a:cubicBezTo>
                  <a:pt x="2231" y="5768"/>
                  <a:pt x="2231" y="5768"/>
                  <a:pt x="2231" y="5768"/>
                </a:cubicBezTo>
                <a:cubicBezTo>
                  <a:pt x="2231" y="1621"/>
                  <a:pt x="2231" y="1621"/>
                  <a:pt x="2231" y="1621"/>
                </a:cubicBezTo>
                <a:cubicBezTo>
                  <a:pt x="2075" y="1516"/>
                  <a:pt x="2075" y="1516"/>
                  <a:pt x="2075" y="1516"/>
                </a:cubicBezTo>
                <a:cubicBezTo>
                  <a:pt x="2040" y="1490"/>
                  <a:pt x="2000" y="1477"/>
                  <a:pt x="1961" y="1477"/>
                </a:cubicBezTo>
                <a:close/>
                <a:moveTo>
                  <a:pt x="2780" y="1477"/>
                </a:moveTo>
                <a:cubicBezTo>
                  <a:pt x="2741" y="1477"/>
                  <a:pt x="2702" y="1490"/>
                  <a:pt x="2667" y="1516"/>
                </a:cubicBezTo>
                <a:cubicBezTo>
                  <a:pt x="2510" y="1621"/>
                  <a:pt x="2510" y="1621"/>
                  <a:pt x="2510" y="1621"/>
                </a:cubicBezTo>
                <a:cubicBezTo>
                  <a:pt x="2510" y="5768"/>
                  <a:pt x="2510" y="5768"/>
                  <a:pt x="2510" y="5768"/>
                </a:cubicBezTo>
                <a:cubicBezTo>
                  <a:pt x="2667" y="5890"/>
                  <a:pt x="2667" y="5890"/>
                  <a:pt x="2667" y="5890"/>
                </a:cubicBezTo>
                <a:cubicBezTo>
                  <a:pt x="2702" y="5916"/>
                  <a:pt x="2741" y="5929"/>
                  <a:pt x="2780" y="5929"/>
                </a:cubicBezTo>
                <a:cubicBezTo>
                  <a:pt x="2819" y="5929"/>
                  <a:pt x="2859" y="5916"/>
                  <a:pt x="2893" y="5890"/>
                </a:cubicBezTo>
                <a:cubicBezTo>
                  <a:pt x="3050" y="5768"/>
                  <a:pt x="3050" y="5768"/>
                  <a:pt x="3050" y="5768"/>
                </a:cubicBezTo>
                <a:cubicBezTo>
                  <a:pt x="3050" y="1621"/>
                  <a:pt x="3050" y="1621"/>
                  <a:pt x="3050" y="1621"/>
                </a:cubicBezTo>
                <a:cubicBezTo>
                  <a:pt x="2893" y="1516"/>
                  <a:pt x="2893" y="1516"/>
                  <a:pt x="2893" y="1516"/>
                </a:cubicBezTo>
                <a:cubicBezTo>
                  <a:pt x="2859" y="1490"/>
                  <a:pt x="2819" y="1477"/>
                  <a:pt x="2780" y="1477"/>
                </a:cubicBezTo>
                <a:close/>
                <a:moveTo>
                  <a:pt x="3599" y="1477"/>
                </a:moveTo>
                <a:cubicBezTo>
                  <a:pt x="3560" y="1477"/>
                  <a:pt x="3521" y="1490"/>
                  <a:pt x="3486" y="1516"/>
                </a:cubicBezTo>
                <a:cubicBezTo>
                  <a:pt x="3329" y="1621"/>
                  <a:pt x="3329" y="1621"/>
                  <a:pt x="3329" y="1621"/>
                </a:cubicBezTo>
                <a:cubicBezTo>
                  <a:pt x="3329" y="5768"/>
                  <a:pt x="3329" y="5768"/>
                  <a:pt x="3329" y="5768"/>
                </a:cubicBezTo>
                <a:cubicBezTo>
                  <a:pt x="3486" y="5890"/>
                  <a:pt x="3486" y="5890"/>
                  <a:pt x="3486" y="5890"/>
                </a:cubicBezTo>
                <a:cubicBezTo>
                  <a:pt x="3521" y="5916"/>
                  <a:pt x="3560" y="5929"/>
                  <a:pt x="3599" y="5929"/>
                </a:cubicBezTo>
                <a:cubicBezTo>
                  <a:pt x="3638" y="5929"/>
                  <a:pt x="3678" y="5916"/>
                  <a:pt x="3712" y="5890"/>
                </a:cubicBezTo>
                <a:cubicBezTo>
                  <a:pt x="3869" y="5768"/>
                  <a:pt x="3869" y="5768"/>
                  <a:pt x="3869" y="5768"/>
                </a:cubicBezTo>
                <a:cubicBezTo>
                  <a:pt x="3869" y="1621"/>
                  <a:pt x="3869" y="1621"/>
                  <a:pt x="3869" y="1621"/>
                </a:cubicBezTo>
                <a:cubicBezTo>
                  <a:pt x="3712" y="1516"/>
                  <a:pt x="3712" y="1516"/>
                  <a:pt x="3712" y="1516"/>
                </a:cubicBezTo>
                <a:cubicBezTo>
                  <a:pt x="3678" y="1490"/>
                  <a:pt x="3638" y="1477"/>
                  <a:pt x="3599" y="1477"/>
                </a:cubicBezTo>
                <a:close/>
                <a:moveTo>
                  <a:pt x="4409" y="1477"/>
                </a:moveTo>
                <a:cubicBezTo>
                  <a:pt x="4366" y="1477"/>
                  <a:pt x="4322" y="1490"/>
                  <a:pt x="4287" y="1516"/>
                </a:cubicBezTo>
                <a:cubicBezTo>
                  <a:pt x="4131" y="1621"/>
                  <a:pt x="4131" y="1621"/>
                  <a:pt x="4131" y="1621"/>
                </a:cubicBezTo>
                <a:cubicBezTo>
                  <a:pt x="4131" y="5768"/>
                  <a:pt x="4131" y="5768"/>
                  <a:pt x="4131" y="5768"/>
                </a:cubicBezTo>
                <a:cubicBezTo>
                  <a:pt x="4287" y="5890"/>
                  <a:pt x="4287" y="5890"/>
                  <a:pt x="4287" y="5890"/>
                </a:cubicBezTo>
                <a:cubicBezTo>
                  <a:pt x="4322" y="5916"/>
                  <a:pt x="4366" y="5929"/>
                  <a:pt x="4409" y="5929"/>
                </a:cubicBezTo>
                <a:cubicBezTo>
                  <a:pt x="4453" y="5929"/>
                  <a:pt x="4497" y="5916"/>
                  <a:pt x="4531" y="5890"/>
                </a:cubicBezTo>
                <a:cubicBezTo>
                  <a:pt x="4688" y="5768"/>
                  <a:pt x="4688" y="5768"/>
                  <a:pt x="4688" y="5768"/>
                </a:cubicBezTo>
                <a:cubicBezTo>
                  <a:pt x="4688" y="1621"/>
                  <a:pt x="4688" y="1621"/>
                  <a:pt x="4688" y="1621"/>
                </a:cubicBezTo>
                <a:cubicBezTo>
                  <a:pt x="4531" y="1516"/>
                  <a:pt x="4531" y="1516"/>
                  <a:pt x="4531" y="1516"/>
                </a:cubicBezTo>
                <a:cubicBezTo>
                  <a:pt x="4497" y="1490"/>
                  <a:pt x="4453" y="1477"/>
                  <a:pt x="4409" y="1477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55425" tIns="55425" rIns="55425" bIns="55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92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43" name="Google Shape;2543;p75"/>
          <p:cNvGrpSpPr/>
          <p:nvPr/>
        </p:nvGrpSpPr>
        <p:grpSpPr>
          <a:xfrm>
            <a:off x="8582220" y="3737280"/>
            <a:ext cx="447100" cy="461564"/>
            <a:chOff x="1847075" y="1545640"/>
            <a:chExt cx="849599" cy="851210"/>
          </a:xfrm>
        </p:grpSpPr>
        <p:sp>
          <p:nvSpPr>
            <p:cNvPr id="2544" name="Google Shape;2544;p75"/>
            <p:cNvSpPr/>
            <p:nvPr/>
          </p:nvSpPr>
          <p:spPr>
            <a:xfrm>
              <a:off x="1847075" y="1545640"/>
              <a:ext cx="849599" cy="300096"/>
            </a:xfrm>
            <a:custGeom>
              <a:avLst/>
              <a:gdLst/>
              <a:ahLst/>
              <a:cxnLst/>
              <a:rect l="l" t="t" r="r" b="b"/>
              <a:pathLst>
                <a:path w="447" h="158" extrusionOk="0">
                  <a:moveTo>
                    <a:pt x="0" y="87"/>
                  </a:moveTo>
                  <a:cubicBezTo>
                    <a:pt x="47" y="87"/>
                    <a:pt x="69" y="70"/>
                    <a:pt x="96" y="49"/>
                  </a:cubicBezTo>
                  <a:cubicBezTo>
                    <a:pt x="126" y="26"/>
                    <a:pt x="159" y="0"/>
                    <a:pt x="223" y="0"/>
                  </a:cubicBezTo>
                  <a:cubicBezTo>
                    <a:pt x="291" y="0"/>
                    <a:pt x="324" y="27"/>
                    <a:pt x="354" y="50"/>
                  </a:cubicBezTo>
                  <a:cubicBezTo>
                    <a:pt x="380" y="70"/>
                    <a:pt x="400" y="87"/>
                    <a:pt x="447" y="87"/>
                  </a:cubicBezTo>
                  <a:cubicBezTo>
                    <a:pt x="447" y="158"/>
                    <a:pt x="447" y="158"/>
                    <a:pt x="447" y="158"/>
                  </a:cubicBezTo>
                  <a:cubicBezTo>
                    <a:pt x="380" y="158"/>
                    <a:pt x="346" y="131"/>
                    <a:pt x="317" y="108"/>
                  </a:cubicBezTo>
                  <a:cubicBezTo>
                    <a:pt x="291" y="88"/>
                    <a:pt x="270" y="71"/>
                    <a:pt x="223" y="71"/>
                  </a:cubicBezTo>
                  <a:cubicBezTo>
                    <a:pt x="180" y="71"/>
                    <a:pt x="159" y="87"/>
                    <a:pt x="133" y="108"/>
                  </a:cubicBezTo>
                  <a:cubicBezTo>
                    <a:pt x="102" y="131"/>
                    <a:pt x="68" y="158"/>
                    <a:pt x="0" y="158"/>
                  </a:cubicBezTo>
                  <a:lnTo>
                    <a:pt x="0" y="87"/>
                  </a:lnTo>
                  <a:close/>
                </a:path>
              </a:pathLst>
            </a:custGeom>
            <a:solidFill>
              <a:srgbClr val="05C3DD"/>
            </a:solidFill>
            <a:ln>
              <a:noFill/>
            </a:ln>
          </p:spPr>
          <p:txBody>
            <a:bodyPr spcFirstLastPara="1" wrap="square" lIns="55425" tIns="27700" rIns="55425" bIns="27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92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5" name="Google Shape;2545;p75"/>
            <p:cNvSpPr/>
            <p:nvPr/>
          </p:nvSpPr>
          <p:spPr>
            <a:xfrm>
              <a:off x="1847075" y="1820795"/>
              <a:ext cx="849599" cy="300900"/>
            </a:xfrm>
            <a:custGeom>
              <a:avLst/>
              <a:gdLst/>
              <a:ahLst/>
              <a:cxnLst/>
              <a:rect l="l" t="t" r="r" b="b"/>
              <a:pathLst>
                <a:path w="447" h="158" extrusionOk="0">
                  <a:moveTo>
                    <a:pt x="0" y="87"/>
                  </a:moveTo>
                  <a:cubicBezTo>
                    <a:pt x="47" y="87"/>
                    <a:pt x="69" y="70"/>
                    <a:pt x="96" y="49"/>
                  </a:cubicBezTo>
                  <a:cubicBezTo>
                    <a:pt x="126" y="26"/>
                    <a:pt x="159" y="0"/>
                    <a:pt x="223" y="0"/>
                  </a:cubicBezTo>
                  <a:cubicBezTo>
                    <a:pt x="291" y="0"/>
                    <a:pt x="324" y="27"/>
                    <a:pt x="354" y="50"/>
                  </a:cubicBezTo>
                  <a:cubicBezTo>
                    <a:pt x="380" y="70"/>
                    <a:pt x="400" y="87"/>
                    <a:pt x="447" y="87"/>
                  </a:cubicBezTo>
                  <a:cubicBezTo>
                    <a:pt x="447" y="158"/>
                    <a:pt x="447" y="158"/>
                    <a:pt x="447" y="158"/>
                  </a:cubicBezTo>
                  <a:cubicBezTo>
                    <a:pt x="380" y="158"/>
                    <a:pt x="346" y="131"/>
                    <a:pt x="317" y="108"/>
                  </a:cubicBezTo>
                  <a:cubicBezTo>
                    <a:pt x="291" y="88"/>
                    <a:pt x="270" y="71"/>
                    <a:pt x="223" y="71"/>
                  </a:cubicBezTo>
                  <a:cubicBezTo>
                    <a:pt x="180" y="71"/>
                    <a:pt x="159" y="87"/>
                    <a:pt x="133" y="108"/>
                  </a:cubicBezTo>
                  <a:cubicBezTo>
                    <a:pt x="102" y="131"/>
                    <a:pt x="68" y="158"/>
                    <a:pt x="0" y="158"/>
                  </a:cubicBezTo>
                  <a:lnTo>
                    <a:pt x="0" y="87"/>
                  </a:lnTo>
                  <a:close/>
                </a:path>
              </a:pathLst>
            </a:custGeom>
            <a:solidFill>
              <a:srgbClr val="05C3DD"/>
            </a:solidFill>
            <a:ln>
              <a:noFill/>
            </a:ln>
          </p:spPr>
          <p:txBody>
            <a:bodyPr spcFirstLastPara="1" wrap="square" lIns="55425" tIns="27700" rIns="55425" bIns="27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92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6" name="Google Shape;2546;p75"/>
            <p:cNvSpPr/>
            <p:nvPr/>
          </p:nvSpPr>
          <p:spPr>
            <a:xfrm>
              <a:off x="1847075" y="2096754"/>
              <a:ext cx="849599" cy="300096"/>
            </a:xfrm>
            <a:custGeom>
              <a:avLst/>
              <a:gdLst/>
              <a:ahLst/>
              <a:cxnLst/>
              <a:rect l="l" t="t" r="r" b="b"/>
              <a:pathLst>
                <a:path w="447" h="158" extrusionOk="0">
                  <a:moveTo>
                    <a:pt x="0" y="87"/>
                  </a:moveTo>
                  <a:cubicBezTo>
                    <a:pt x="47" y="87"/>
                    <a:pt x="69" y="70"/>
                    <a:pt x="96" y="49"/>
                  </a:cubicBezTo>
                  <a:cubicBezTo>
                    <a:pt x="126" y="26"/>
                    <a:pt x="159" y="0"/>
                    <a:pt x="223" y="0"/>
                  </a:cubicBezTo>
                  <a:cubicBezTo>
                    <a:pt x="291" y="0"/>
                    <a:pt x="324" y="27"/>
                    <a:pt x="354" y="50"/>
                  </a:cubicBezTo>
                  <a:cubicBezTo>
                    <a:pt x="380" y="70"/>
                    <a:pt x="400" y="87"/>
                    <a:pt x="447" y="87"/>
                  </a:cubicBezTo>
                  <a:cubicBezTo>
                    <a:pt x="447" y="158"/>
                    <a:pt x="447" y="158"/>
                    <a:pt x="447" y="158"/>
                  </a:cubicBezTo>
                  <a:cubicBezTo>
                    <a:pt x="380" y="158"/>
                    <a:pt x="346" y="132"/>
                    <a:pt x="317" y="108"/>
                  </a:cubicBezTo>
                  <a:cubicBezTo>
                    <a:pt x="291" y="88"/>
                    <a:pt x="270" y="71"/>
                    <a:pt x="223" y="71"/>
                  </a:cubicBezTo>
                  <a:cubicBezTo>
                    <a:pt x="180" y="71"/>
                    <a:pt x="159" y="87"/>
                    <a:pt x="133" y="108"/>
                  </a:cubicBezTo>
                  <a:cubicBezTo>
                    <a:pt x="102" y="131"/>
                    <a:pt x="68" y="158"/>
                    <a:pt x="0" y="158"/>
                  </a:cubicBezTo>
                  <a:lnTo>
                    <a:pt x="0" y="87"/>
                  </a:lnTo>
                  <a:close/>
                </a:path>
              </a:pathLst>
            </a:custGeom>
            <a:solidFill>
              <a:srgbClr val="05C3DD"/>
            </a:solidFill>
            <a:ln>
              <a:noFill/>
            </a:ln>
          </p:spPr>
          <p:txBody>
            <a:bodyPr spcFirstLastPara="1" wrap="square" lIns="55425" tIns="27700" rIns="55425" bIns="27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92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47" name="Google Shape;2547;p75"/>
          <p:cNvGrpSpPr/>
          <p:nvPr/>
        </p:nvGrpSpPr>
        <p:grpSpPr>
          <a:xfrm>
            <a:off x="8558362" y="4406306"/>
            <a:ext cx="490254" cy="435365"/>
            <a:chOff x="1847075" y="3514362"/>
            <a:chExt cx="856841" cy="843968"/>
          </a:xfrm>
        </p:grpSpPr>
        <p:sp>
          <p:nvSpPr>
            <p:cNvPr id="2548" name="Google Shape;2548;p75"/>
            <p:cNvSpPr/>
            <p:nvPr/>
          </p:nvSpPr>
          <p:spPr>
            <a:xfrm>
              <a:off x="2360375" y="3514362"/>
              <a:ext cx="343541" cy="843968"/>
            </a:xfrm>
            <a:custGeom>
              <a:avLst/>
              <a:gdLst/>
              <a:ahLst/>
              <a:cxnLst/>
              <a:rect l="l" t="t" r="r" b="b"/>
              <a:pathLst>
                <a:path w="427" h="1049" extrusionOk="0">
                  <a:moveTo>
                    <a:pt x="427" y="1049"/>
                  </a:moveTo>
                  <a:lnTo>
                    <a:pt x="167" y="688"/>
                  </a:lnTo>
                  <a:lnTo>
                    <a:pt x="427" y="326"/>
                  </a:lnTo>
                  <a:lnTo>
                    <a:pt x="184" y="0"/>
                  </a:lnTo>
                  <a:lnTo>
                    <a:pt x="16" y="0"/>
                  </a:lnTo>
                  <a:lnTo>
                    <a:pt x="260" y="326"/>
                  </a:lnTo>
                  <a:lnTo>
                    <a:pt x="0" y="688"/>
                  </a:lnTo>
                  <a:lnTo>
                    <a:pt x="260" y="1049"/>
                  </a:lnTo>
                  <a:lnTo>
                    <a:pt x="427" y="1049"/>
                  </a:lnTo>
                  <a:close/>
                </a:path>
              </a:pathLst>
            </a:custGeom>
            <a:solidFill>
              <a:srgbClr val="FFD618"/>
            </a:solidFill>
            <a:ln>
              <a:noFill/>
            </a:ln>
          </p:spPr>
          <p:txBody>
            <a:bodyPr spcFirstLastPara="1" wrap="square" lIns="55425" tIns="27700" rIns="55425" bIns="27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92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9" name="Google Shape;2549;p75"/>
            <p:cNvSpPr/>
            <p:nvPr/>
          </p:nvSpPr>
          <p:spPr>
            <a:xfrm>
              <a:off x="2360375" y="3514362"/>
              <a:ext cx="343541" cy="843968"/>
            </a:xfrm>
            <a:custGeom>
              <a:avLst/>
              <a:gdLst/>
              <a:ahLst/>
              <a:cxnLst/>
              <a:rect l="l" t="t" r="r" b="b"/>
              <a:pathLst>
                <a:path w="427" h="1049" extrusionOk="0">
                  <a:moveTo>
                    <a:pt x="427" y="1049"/>
                  </a:moveTo>
                  <a:lnTo>
                    <a:pt x="167" y="688"/>
                  </a:lnTo>
                  <a:lnTo>
                    <a:pt x="427" y="326"/>
                  </a:lnTo>
                  <a:lnTo>
                    <a:pt x="184" y="0"/>
                  </a:lnTo>
                  <a:lnTo>
                    <a:pt x="16" y="0"/>
                  </a:lnTo>
                  <a:lnTo>
                    <a:pt x="260" y="326"/>
                  </a:lnTo>
                  <a:lnTo>
                    <a:pt x="0" y="688"/>
                  </a:lnTo>
                  <a:lnTo>
                    <a:pt x="260" y="10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55425" tIns="27700" rIns="55425" bIns="27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92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0" name="Google Shape;2550;p75"/>
            <p:cNvSpPr/>
            <p:nvPr/>
          </p:nvSpPr>
          <p:spPr>
            <a:xfrm>
              <a:off x="1847075" y="3514362"/>
              <a:ext cx="343541" cy="843968"/>
            </a:xfrm>
            <a:custGeom>
              <a:avLst/>
              <a:gdLst/>
              <a:ahLst/>
              <a:cxnLst/>
              <a:rect l="l" t="t" r="r" b="b"/>
              <a:pathLst>
                <a:path w="427" h="1049" extrusionOk="0">
                  <a:moveTo>
                    <a:pt x="427" y="1049"/>
                  </a:moveTo>
                  <a:lnTo>
                    <a:pt x="168" y="688"/>
                  </a:lnTo>
                  <a:lnTo>
                    <a:pt x="427" y="326"/>
                  </a:lnTo>
                  <a:lnTo>
                    <a:pt x="184" y="0"/>
                  </a:lnTo>
                  <a:lnTo>
                    <a:pt x="16" y="0"/>
                  </a:lnTo>
                  <a:lnTo>
                    <a:pt x="262" y="326"/>
                  </a:lnTo>
                  <a:lnTo>
                    <a:pt x="0" y="688"/>
                  </a:lnTo>
                  <a:lnTo>
                    <a:pt x="262" y="1049"/>
                  </a:lnTo>
                  <a:lnTo>
                    <a:pt x="427" y="1049"/>
                  </a:lnTo>
                  <a:close/>
                </a:path>
              </a:pathLst>
            </a:custGeom>
            <a:solidFill>
              <a:srgbClr val="FFD618"/>
            </a:solidFill>
            <a:ln>
              <a:noFill/>
            </a:ln>
          </p:spPr>
          <p:txBody>
            <a:bodyPr spcFirstLastPara="1" wrap="square" lIns="55425" tIns="27700" rIns="55425" bIns="27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92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1" name="Google Shape;2551;p75"/>
            <p:cNvSpPr/>
            <p:nvPr/>
          </p:nvSpPr>
          <p:spPr>
            <a:xfrm>
              <a:off x="1847075" y="3514362"/>
              <a:ext cx="343541" cy="843968"/>
            </a:xfrm>
            <a:custGeom>
              <a:avLst/>
              <a:gdLst/>
              <a:ahLst/>
              <a:cxnLst/>
              <a:rect l="l" t="t" r="r" b="b"/>
              <a:pathLst>
                <a:path w="427" h="1049" extrusionOk="0">
                  <a:moveTo>
                    <a:pt x="427" y="1049"/>
                  </a:moveTo>
                  <a:lnTo>
                    <a:pt x="168" y="688"/>
                  </a:lnTo>
                  <a:lnTo>
                    <a:pt x="427" y="326"/>
                  </a:lnTo>
                  <a:lnTo>
                    <a:pt x="184" y="0"/>
                  </a:lnTo>
                  <a:lnTo>
                    <a:pt x="16" y="0"/>
                  </a:lnTo>
                  <a:lnTo>
                    <a:pt x="262" y="326"/>
                  </a:lnTo>
                  <a:lnTo>
                    <a:pt x="0" y="688"/>
                  </a:lnTo>
                  <a:lnTo>
                    <a:pt x="262" y="10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55425" tIns="27700" rIns="55425" bIns="27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92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2" name="Google Shape;2552;p75"/>
            <p:cNvSpPr/>
            <p:nvPr/>
          </p:nvSpPr>
          <p:spPr>
            <a:xfrm>
              <a:off x="2103725" y="3514362"/>
              <a:ext cx="343541" cy="843968"/>
            </a:xfrm>
            <a:custGeom>
              <a:avLst/>
              <a:gdLst/>
              <a:ahLst/>
              <a:cxnLst/>
              <a:rect l="l" t="t" r="r" b="b"/>
              <a:pathLst>
                <a:path w="427" h="1049" extrusionOk="0">
                  <a:moveTo>
                    <a:pt x="427" y="1049"/>
                  </a:moveTo>
                  <a:lnTo>
                    <a:pt x="168" y="688"/>
                  </a:lnTo>
                  <a:lnTo>
                    <a:pt x="427" y="326"/>
                  </a:lnTo>
                  <a:lnTo>
                    <a:pt x="184" y="0"/>
                  </a:lnTo>
                  <a:lnTo>
                    <a:pt x="16" y="0"/>
                  </a:lnTo>
                  <a:lnTo>
                    <a:pt x="262" y="326"/>
                  </a:lnTo>
                  <a:lnTo>
                    <a:pt x="0" y="688"/>
                  </a:lnTo>
                  <a:lnTo>
                    <a:pt x="262" y="1049"/>
                  </a:lnTo>
                  <a:lnTo>
                    <a:pt x="427" y="1049"/>
                  </a:lnTo>
                  <a:close/>
                </a:path>
              </a:pathLst>
            </a:custGeom>
            <a:solidFill>
              <a:srgbClr val="FFD618"/>
            </a:solidFill>
            <a:ln>
              <a:noFill/>
            </a:ln>
          </p:spPr>
          <p:txBody>
            <a:bodyPr spcFirstLastPara="1" wrap="square" lIns="55425" tIns="27700" rIns="55425" bIns="27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92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3" name="Google Shape;2553;p75"/>
            <p:cNvSpPr/>
            <p:nvPr/>
          </p:nvSpPr>
          <p:spPr>
            <a:xfrm>
              <a:off x="2103725" y="3514362"/>
              <a:ext cx="343541" cy="843968"/>
            </a:xfrm>
            <a:custGeom>
              <a:avLst/>
              <a:gdLst/>
              <a:ahLst/>
              <a:cxnLst/>
              <a:rect l="l" t="t" r="r" b="b"/>
              <a:pathLst>
                <a:path w="427" h="1049" extrusionOk="0">
                  <a:moveTo>
                    <a:pt x="427" y="1049"/>
                  </a:moveTo>
                  <a:lnTo>
                    <a:pt x="168" y="688"/>
                  </a:lnTo>
                  <a:lnTo>
                    <a:pt x="427" y="326"/>
                  </a:lnTo>
                  <a:lnTo>
                    <a:pt x="184" y="0"/>
                  </a:lnTo>
                  <a:lnTo>
                    <a:pt x="16" y="0"/>
                  </a:lnTo>
                  <a:lnTo>
                    <a:pt x="262" y="326"/>
                  </a:lnTo>
                  <a:lnTo>
                    <a:pt x="0" y="688"/>
                  </a:lnTo>
                  <a:lnTo>
                    <a:pt x="262" y="10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55425" tIns="27700" rIns="55425" bIns="27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92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54" name="Google Shape;2554;p75"/>
          <p:cNvSpPr txBox="1"/>
          <p:nvPr/>
        </p:nvSpPr>
        <p:spPr>
          <a:xfrm>
            <a:off x="9337654" y="3830698"/>
            <a:ext cx="2439071" cy="353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98" b="0" i="0" u="none" strike="noStrike" cap="none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Water services</a:t>
            </a:r>
            <a:endParaRPr sz="1698" b="0" i="0" u="none" strike="noStrike" cap="none">
              <a:solidFill>
                <a:srgbClr val="24406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5" name="Google Shape;2555;p75"/>
          <p:cNvSpPr txBox="1"/>
          <p:nvPr/>
        </p:nvSpPr>
        <p:spPr>
          <a:xfrm>
            <a:off x="9321406" y="4419560"/>
            <a:ext cx="2772270" cy="338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0" i="0" u="none" strike="noStrike" cap="none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Energy services</a:t>
            </a:r>
            <a:endParaRPr sz="1600" b="0" i="0" u="none" strike="noStrike" cap="none">
              <a:solidFill>
                <a:srgbClr val="24406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6" name="Google Shape;2556;p75"/>
          <p:cNvSpPr/>
          <p:nvPr/>
        </p:nvSpPr>
        <p:spPr>
          <a:xfrm>
            <a:off x="9321406" y="3290153"/>
            <a:ext cx="2451332" cy="338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98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District heating network </a:t>
            </a:r>
            <a:endParaRPr sz="1698" b="0" i="0" u="none" strike="noStrike" cap="none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7" name="Google Shape;2557;p75"/>
          <p:cNvSpPr/>
          <p:nvPr/>
        </p:nvSpPr>
        <p:spPr>
          <a:xfrm>
            <a:off x="10066950" y="602483"/>
            <a:ext cx="1370406" cy="1402364"/>
          </a:xfrm>
          <a:prstGeom prst="roundRect">
            <a:avLst>
              <a:gd name="adj" fmla="val 10259"/>
            </a:avLst>
          </a:prstGeom>
          <a:blipFill rotWithShape="1">
            <a:blip r:embed="rId5">
              <a:alphaModFix/>
            </a:blip>
            <a:stretch>
              <a:fillRect/>
            </a:stretch>
          </a:blipFill>
          <a:ln w="9525" cap="flat" cmpd="sng">
            <a:solidFill>
              <a:srgbClr val="0F243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49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8" name="Google Shape;2558;p75"/>
          <p:cNvSpPr/>
          <p:nvPr/>
        </p:nvSpPr>
        <p:spPr>
          <a:xfrm>
            <a:off x="8639500" y="5151508"/>
            <a:ext cx="471558" cy="502351"/>
          </a:xfrm>
          <a:custGeom>
            <a:avLst/>
            <a:gdLst/>
            <a:ahLst/>
            <a:cxnLst/>
            <a:rect l="l" t="t" r="r" b="b"/>
            <a:pathLst>
              <a:path w="5769" h="5925" extrusionOk="0">
                <a:moveTo>
                  <a:pt x="2440" y="314"/>
                </a:moveTo>
                <a:cubicBezTo>
                  <a:pt x="2858" y="314"/>
                  <a:pt x="3329" y="401"/>
                  <a:pt x="3747" y="575"/>
                </a:cubicBezTo>
                <a:cubicBezTo>
                  <a:pt x="4183" y="732"/>
                  <a:pt x="4357" y="906"/>
                  <a:pt x="4392" y="959"/>
                </a:cubicBezTo>
                <a:cubicBezTo>
                  <a:pt x="4409" y="976"/>
                  <a:pt x="4444" y="1081"/>
                  <a:pt x="4479" y="1377"/>
                </a:cubicBezTo>
                <a:lnTo>
                  <a:pt x="3921" y="924"/>
                </a:lnTo>
                <a:cubicBezTo>
                  <a:pt x="3555" y="610"/>
                  <a:pt x="3085" y="436"/>
                  <a:pt x="2597" y="436"/>
                </a:cubicBezTo>
                <a:cubicBezTo>
                  <a:pt x="1848" y="436"/>
                  <a:pt x="1168" y="854"/>
                  <a:pt x="802" y="1516"/>
                </a:cubicBezTo>
                <a:cubicBezTo>
                  <a:pt x="802" y="1516"/>
                  <a:pt x="802" y="1516"/>
                  <a:pt x="715" y="1673"/>
                </a:cubicBezTo>
                <a:cubicBezTo>
                  <a:pt x="680" y="1743"/>
                  <a:pt x="628" y="1795"/>
                  <a:pt x="576" y="1847"/>
                </a:cubicBezTo>
                <a:cubicBezTo>
                  <a:pt x="680" y="976"/>
                  <a:pt x="1412" y="314"/>
                  <a:pt x="2283" y="314"/>
                </a:cubicBezTo>
                <a:close/>
                <a:moveTo>
                  <a:pt x="1186" y="2579"/>
                </a:moveTo>
                <a:cubicBezTo>
                  <a:pt x="820" y="2736"/>
                  <a:pt x="558" y="2910"/>
                  <a:pt x="384" y="3032"/>
                </a:cubicBezTo>
                <a:cubicBezTo>
                  <a:pt x="367" y="2910"/>
                  <a:pt x="332" y="2771"/>
                  <a:pt x="314" y="2579"/>
                </a:cubicBezTo>
                <a:close/>
                <a:moveTo>
                  <a:pt x="2283" y="0"/>
                </a:moveTo>
                <a:cubicBezTo>
                  <a:pt x="1186" y="0"/>
                  <a:pt x="279" y="872"/>
                  <a:pt x="227" y="1987"/>
                </a:cubicBezTo>
                <a:cubicBezTo>
                  <a:pt x="227" y="1987"/>
                  <a:pt x="227" y="1987"/>
                  <a:pt x="227" y="2004"/>
                </a:cubicBezTo>
                <a:cubicBezTo>
                  <a:pt x="227" y="2039"/>
                  <a:pt x="262" y="2074"/>
                  <a:pt x="314" y="2074"/>
                </a:cubicBezTo>
                <a:cubicBezTo>
                  <a:pt x="541" y="2074"/>
                  <a:pt x="750" y="1952"/>
                  <a:pt x="854" y="1743"/>
                </a:cubicBezTo>
                <a:cubicBezTo>
                  <a:pt x="854" y="1743"/>
                  <a:pt x="854" y="1743"/>
                  <a:pt x="942" y="1586"/>
                </a:cubicBezTo>
                <a:cubicBezTo>
                  <a:pt x="1273" y="976"/>
                  <a:pt x="1917" y="610"/>
                  <a:pt x="2597" y="610"/>
                </a:cubicBezTo>
                <a:cubicBezTo>
                  <a:pt x="3050" y="610"/>
                  <a:pt x="3486" y="767"/>
                  <a:pt x="3817" y="1046"/>
                </a:cubicBezTo>
                <a:cubicBezTo>
                  <a:pt x="3817" y="1046"/>
                  <a:pt x="3817" y="1046"/>
                  <a:pt x="4514" y="1603"/>
                </a:cubicBezTo>
                <a:cubicBezTo>
                  <a:pt x="4531" y="1673"/>
                  <a:pt x="4549" y="1760"/>
                  <a:pt x="4549" y="1847"/>
                </a:cubicBezTo>
                <a:cubicBezTo>
                  <a:pt x="4566" y="2004"/>
                  <a:pt x="4618" y="2161"/>
                  <a:pt x="4705" y="2283"/>
                </a:cubicBezTo>
                <a:lnTo>
                  <a:pt x="157" y="2283"/>
                </a:lnTo>
                <a:cubicBezTo>
                  <a:pt x="70" y="2283"/>
                  <a:pt x="1" y="2335"/>
                  <a:pt x="1" y="2422"/>
                </a:cubicBezTo>
                <a:cubicBezTo>
                  <a:pt x="1" y="2997"/>
                  <a:pt x="157" y="3346"/>
                  <a:pt x="175" y="3363"/>
                </a:cubicBezTo>
                <a:cubicBezTo>
                  <a:pt x="192" y="3416"/>
                  <a:pt x="227" y="3433"/>
                  <a:pt x="279" y="3450"/>
                </a:cubicBezTo>
                <a:lnTo>
                  <a:pt x="314" y="3450"/>
                </a:lnTo>
                <a:cubicBezTo>
                  <a:pt x="349" y="3450"/>
                  <a:pt x="384" y="3433"/>
                  <a:pt x="419" y="3416"/>
                </a:cubicBezTo>
                <a:cubicBezTo>
                  <a:pt x="436" y="3398"/>
                  <a:pt x="1360" y="2597"/>
                  <a:pt x="2771" y="2597"/>
                </a:cubicBezTo>
                <a:lnTo>
                  <a:pt x="5768" y="2597"/>
                </a:lnTo>
                <a:cubicBezTo>
                  <a:pt x="5768" y="2509"/>
                  <a:pt x="5699" y="2405"/>
                  <a:pt x="5611" y="2387"/>
                </a:cubicBezTo>
                <a:cubicBezTo>
                  <a:pt x="5611" y="2387"/>
                  <a:pt x="5611" y="2387"/>
                  <a:pt x="5385" y="2353"/>
                </a:cubicBezTo>
                <a:cubicBezTo>
                  <a:pt x="5106" y="2300"/>
                  <a:pt x="4897" y="2074"/>
                  <a:pt x="4862" y="1812"/>
                </a:cubicBezTo>
                <a:cubicBezTo>
                  <a:pt x="4827" y="1429"/>
                  <a:pt x="4740" y="924"/>
                  <a:pt x="4688" y="802"/>
                </a:cubicBezTo>
                <a:cubicBezTo>
                  <a:pt x="4479" y="453"/>
                  <a:pt x="3433" y="0"/>
                  <a:pt x="2440" y="0"/>
                </a:cubicBezTo>
                <a:close/>
                <a:moveTo>
                  <a:pt x="2597" y="2753"/>
                </a:moveTo>
                <a:cubicBezTo>
                  <a:pt x="2039" y="2753"/>
                  <a:pt x="1970" y="3067"/>
                  <a:pt x="1743" y="3311"/>
                </a:cubicBezTo>
                <a:cubicBezTo>
                  <a:pt x="1551" y="3485"/>
                  <a:pt x="1046" y="3747"/>
                  <a:pt x="837" y="3851"/>
                </a:cubicBezTo>
                <a:cubicBezTo>
                  <a:pt x="854" y="3991"/>
                  <a:pt x="924" y="4113"/>
                  <a:pt x="994" y="4234"/>
                </a:cubicBezTo>
                <a:cubicBezTo>
                  <a:pt x="1186" y="4531"/>
                  <a:pt x="1238" y="4897"/>
                  <a:pt x="1168" y="5245"/>
                </a:cubicBezTo>
                <a:cubicBezTo>
                  <a:pt x="1168" y="5245"/>
                  <a:pt x="1168" y="5245"/>
                  <a:pt x="1029" y="5925"/>
                </a:cubicBezTo>
                <a:lnTo>
                  <a:pt x="3085" y="5925"/>
                </a:lnTo>
                <a:cubicBezTo>
                  <a:pt x="3085" y="5925"/>
                  <a:pt x="3085" y="5925"/>
                  <a:pt x="3155" y="5367"/>
                </a:cubicBezTo>
                <a:cubicBezTo>
                  <a:pt x="3155" y="5367"/>
                  <a:pt x="3155" y="5367"/>
                  <a:pt x="3939" y="5437"/>
                </a:cubicBezTo>
                <a:cubicBezTo>
                  <a:pt x="4061" y="5437"/>
                  <a:pt x="4200" y="5402"/>
                  <a:pt x="4287" y="5315"/>
                </a:cubicBezTo>
                <a:cubicBezTo>
                  <a:pt x="4392" y="5228"/>
                  <a:pt x="4444" y="5106"/>
                  <a:pt x="4444" y="4966"/>
                </a:cubicBezTo>
                <a:cubicBezTo>
                  <a:pt x="4444" y="4966"/>
                  <a:pt x="4444" y="4966"/>
                  <a:pt x="4444" y="4635"/>
                </a:cubicBezTo>
                <a:cubicBezTo>
                  <a:pt x="4444" y="4548"/>
                  <a:pt x="4514" y="4478"/>
                  <a:pt x="4601" y="4478"/>
                </a:cubicBezTo>
                <a:lnTo>
                  <a:pt x="4740" y="4478"/>
                </a:lnTo>
                <a:cubicBezTo>
                  <a:pt x="4792" y="4478"/>
                  <a:pt x="4845" y="4444"/>
                  <a:pt x="4880" y="4409"/>
                </a:cubicBezTo>
                <a:cubicBezTo>
                  <a:pt x="4897" y="4356"/>
                  <a:pt x="4897" y="4304"/>
                  <a:pt x="4880" y="4252"/>
                </a:cubicBezTo>
                <a:lnTo>
                  <a:pt x="4427" y="3363"/>
                </a:lnTo>
                <a:cubicBezTo>
                  <a:pt x="4427" y="3363"/>
                  <a:pt x="4427" y="3363"/>
                  <a:pt x="4496" y="2753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9" name="Google Shape;2559;p7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4754" y="975124"/>
            <a:ext cx="7869410" cy="5408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Vlastní 2">
      <a:dk1>
        <a:srgbClr val="545459"/>
      </a:dk1>
      <a:lt1>
        <a:srgbClr val="FFFFFF"/>
      </a:lt1>
      <a:dk2>
        <a:srgbClr val="00AEC7"/>
      </a:dk2>
      <a:lt2>
        <a:srgbClr val="0076B9"/>
      </a:lt2>
      <a:accent1>
        <a:srgbClr val="FFA000"/>
      </a:accent1>
      <a:accent2>
        <a:srgbClr val="199B69"/>
      </a:accent2>
      <a:accent3>
        <a:srgbClr val="FDB914"/>
      </a:accent3>
      <a:accent4>
        <a:srgbClr val="E85F46"/>
      </a:accent4>
      <a:accent5>
        <a:srgbClr val="97BF0D"/>
      </a:accent5>
      <a:accent6>
        <a:srgbClr val="000000"/>
      </a:accent6>
      <a:hlink>
        <a:srgbClr val="E85F46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imple Light">
  <a:themeElements>
    <a:clrScheme name="Vlastní 2">
      <a:dk1>
        <a:srgbClr val="545459"/>
      </a:dk1>
      <a:lt1>
        <a:srgbClr val="FFFFFF"/>
      </a:lt1>
      <a:dk2>
        <a:srgbClr val="FF0000"/>
      </a:dk2>
      <a:lt2>
        <a:srgbClr val="0076B9"/>
      </a:lt2>
      <a:accent1>
        <a:srgbClr val="FFA000"/>
      </a:accent1>
      <a:accent2>
        <a:srgbClr val="199B69"/>
      </a:accent2>
      <a:accent3>
        <a:srgbClr val="FDB914"/>
      </a:accent3>
      <a:accent4>
        <a:srgbClr val="01ADC6"/>
      </a:accent4>
      <a:accent5>
        <a:srgbClr val="D5D6D5"/>
      </a:accent5>
      <a:accent6>
        <a:srgbClr val="000000"/>
      </a:accent6>
      <a:hlink>
        <a:srgbClr val="E85F46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orporat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659</Words>
  <Application>Microsoft Office PowerPoint</Application>
  <PresentationFormat>Widescreen</PresentationFormat>
  <Paragraphs>133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Helvetica Neue Light</vt:lpstr>
      <vt:lpstr>Georgia</vt:lpstr>
      <vt:lpstr>Arial Black</vt:lpstr>
      <vt:lpstr>Arial</vt:lpstr>
      <vt:lpstr>Open Sans</vt:lpstr>
      <vt:lpstr>Helvetica Neue</vt:lpstr>
      <vt:lpstr>Calibri</vt:lpstr>
      <vt:lpstr>Open Sans Light</vt:lpstr>
      <vt:lpstr>Simple Light</vt:lpstr>
      <vt:lpstr>2_Office Theme</vt:lpstr>
      <vt:lpstr>Simple Light</vt:lpstr>
      <vt:lpstr>Simple Light</vt:lpstr>
      <vt:lpstr>Simple Light</vt:lpstr>
      <vt:lpstr>Corporate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 User;Veolia Voda Bulgaria</dc:creator>
  <cp:lastModifiedBy>Manyarova, Ana</cp:lastModifiedBy>
  <cp:revision>3</cp:revision>
  <dcterms:created xsi:type="dcterms:W3CDTF">2021-06-09T13:04:22Z</dcterms:created>
  <dcterms:modified xsi:type="dcterms:W3CDTF">2025-01-17T13:21:51Z</dcterms:modified>
</cp:coreProperties>
</file>