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722" r:id="rId5"/>
    <p:sldMasterId id="2147483729" r:id="rId6"/>
    <p:sldMasterId id="2147483736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</p:sldIdLst>
  <p:sldSz cy="6858000" cx="12192000"/>
  <p:notesSz cx="7010400" cy="9296400"/>
  <p:embeddedFontLst>
    <p:embeddedFont>
      <p:font typeface="Helvetica Neue"/>
      <p:regular r:id="rId19"/>
      <p:bold r:id="rId20"/>
      <p:italic r:id="rId21"/>
      <p:boldItalic r:id="rId22"/>
    </p:embeddedFont>
    <p:embeddedFont>
      <p:font typeface="Noto Sans Symbols"/>
      <p:regular r:id="rId23"/>
      <p:bold r:id="rId24"/>
    </p:embeddedFont>
    <p:embeddedFont>
      <p:font typeface="Arial Black"/>
      <p:regular r:id="rId25"/>
    </p:embeddedFont>
    <p:embeddedFont>
      <p:font typeface="Open Sans Light"/>
      <p:regular r:id="rId26"/>
      <p:bold r:id="rId27"/>
      <p:italic r:id="rId28"/>
      <p:boldItalic r:id="rId29"/>
    </p:embeddedFont>
    <p:embeddedFont>
      <p:font typeface="Open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4" roundtripDataSignature="AMtx7mgZxMy/ykQ1Tse3kFqesECBJNoJ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OpenSans-bold.fntdata"/><Relationship Id="rId30" Type="http://schemas.openxmlformats.org/officeDocument/2006/relationships/font" Target="fonts/OpenSans-regular.fntdata"/><Relationship Id="rId33" Type="http://schemas.openxmlformats.org/officeDocument/2006/relationships/font" Target="fonts/OpenSans-boldItalic.fntdata"/><Relationship Id="rId32" Type="http://schemas.openxmlformats.org/officeDocument/2006/relationships/font" Target="fonts/OpenSans-italic.fntdata"/><Relationship Id="rId34" Type="http://customschemas.google.com/relationships/presentationmetadata" Target="metadata"/><Relationship Id="rId20" Type="http://schemas.openxmlformats.org/officeDocument/2006/relationships/font" Target="fonts/HelveticaNeue-bold.fntdata"/><Relationship Id="rId22" Type="http://schemas.openxmlformats.org/officeDocument/2006/relationships/font" Target="fonts/HelveticaNeue-boldItalic.fntdata"/><Relationship Id="rId21" Type="http://schemas.openxmlformats.org/officeDocument/2006/relationships/font" Target="fonts/HelveticaNeue-italic.fntdata"/><Relationship Id="rId24" Type="http://schemas.openxmlformats.org/officeDocument/2006/relationships/font" Target="fonts/NotoSansSymbols-bold.fntdata"/><Relationship Id="rId23" Type="http://schemas.openxmlformats.org/officeDocument/2006/relationships/font" Target="fonts/NotoSansSymbols-regular.fntdata"/><Relationship Id="rId26" Type="http://schemas.openxmlformats.org/officeDocument/2006/relationships/font" Target="fonts/OpenSansLight-regular.fntdata"/><Relationship Id="rId25" Type="http://schemas.openxmlformats.org/officeDocument/2006/relationships/font" Target="fonts/ArialBlack-regular.fntdata"/><Relationship Id="rId28" Type="http://schemas.openxmlformats.org/officeDocument/2006/relationships/font" Target="fonts/OpenSansLight-italic.fntdata"/><Relationship Id="rId27" Type="http://schemas.openxmlformats.org/officeDocument/2006/relationships/font" Target="fonts/OpenSansLight-bold.fntdata"/><Relationship Id="rId29" Type="http://schemas.openxmlformats.org/officeDocument/2006/relationships/font" Target="fonts/OpenSansLight-boldItalic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font" Target="fonts/HelveticaNeue-regular.fntdata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5" name="Google Shape;105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77:notes"/>
          <p:cNvSpPr/>
          <p:nvPr>
            <p:ph idx="2" type="sldImg"/>
          </p:nvPr>
        </p:nvSpPr>
        <p:spPr>
          <a:xfrm>
            <a:off x="2927350" y="849313"/>
            <a:ext cx="4076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2" name="Google Shape;1272;p77:notes"/>
          <p:cNvSpPr txBox="1"/>
          <p:nvPr>
            <p:ph idx="1" type="body"/>
          </p:nvPr>
        </p:nvSpPr>
        <p:spPr>
          <a:xfrm>
            <a:off x="993775" y="3271838"/>
            <a:ext cx="7943850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3" name="Google Shape;1273;p77:notes"/>
          <p:cNvSpPr txBox="1"/>
          <p:nvPr>
            <p:ph idx="12" type="sldNum"/>
          </p:nvPr>
        </p:nvSpPr>
        <p:spPr>
          <a:xfrm>
            <a:off x="5626100" y="6456363"/>
            <a:ext cx="4303713" cy="341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4:notes"/>
          <p:cNvSpPr txBox="1"/>
          <p:nvPr>
            <p:ph idx="1" type="body"/>
          </p:nvPr>
        </p:nvSpPr>
        <p:spPr>
          <a:xfrm>
            <a:off x="701040" y="4473891"/>
            <a:ext cx="5608200" cy="36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275" lIns="93275" spcFirstLastPara="1" rIns="93275" wrap="square" tIns="93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1" name="Google Shape;1061;p4:notes"/>
          <p:cNvSpPr/>
          <p:nvPr>
            <p:ph idx="2" type="sldImg"/>
          </p:nvPr>
        </p:nvSpPr>
        <p:spPr>
          <a:xfrm>
            <a:off x="715963" y="1162050"/>
            <a:ext cx="5578475" cy="3138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5:notes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6" name="Google Shape;1086;p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275" lIns="93275" spcFirstLastPara="1" rIns="93275" wrap="square" tIns="93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00313b26de_0_324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5" name="Google Shape;1115;g300313b26de_0_324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275" lIns="93275" spcFirstLastPara="1" rIns="93275" wrap="square" tIns="93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6" name="Google Shape;1146;p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275" lIns="93275" spcFirstLastPara="1" rIns="93275" wrap="square" tIns="93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4" name="Google Shape;1184;p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275" lIns="93275" spcFirstLastPara="1" rIns="93275" wrap="square" tIns="93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0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3" name="Google Shape;1203;p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275" lIns="93275" spcFirstLastPara="1" rIns="93275" wrap="square" tIns="93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5" name="Google Shape;123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1:notes"/>
          <p:cNvSpPr/>
          <p:nvPr>
            <p:ph idx="2" type="sldImg"/>
          </p:nvPr>
        </p:nvSpPr>
        <p:spPr>
          <a:xfrm>
            <a:off x="2927350" y="849313"/>
            <a:ext cx="4076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0" name="Google Shape;1240;p11:notes"/>
          <p:cNvSpPr txBox="1"/>
          <p:nvPr>
            <p:ph idx="1" type="body"/>
          </p:nvPr>
        </p:nvSpPr>
        <p:spPr>
          <a:xfrm>
            <a:off x="993775" y="3271838"/>
            <a:ext cx="7943850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1" name="Google Shape;1241;p11:notes"/>
          <p:cNvSpPr txBox="1"/>
          <p:nvPr>
            <p:ph idx="12" type="sldNum"/>
          </p:nvPr>
        </p:nvSpPr>
        <p:spPr>
          <a:xfrm>
            <a:off x="5626100" y="6456363"/>
            <a:ext cx="4303713" cy="341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jp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- 9">
  <p:cSld name="TITLE_1_1_1_1_1_1_2_1_1_1_1_1_1_1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30084195a1b_0_965"/>
          <p:cNvSpPr/>
          <p:nvPr/>
        </p:nvSpPr>
        <p:spPr>
          <a:xfrm rot="-4875927">
            <a:off x="6612653" y="-125446"/>
            <a:ext cx="5662469" cy="6299741"/>
          </a:xfrm>
          <a:custGeom>
            <a:rect b="b" l="l" r="r" t="t"/>
            <a:pathLst>
              <a:path extrusionOk="0" h="6713401" w="6034284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g30084195a1b_0_965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13;g30084195a1b_0_965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4" name="Google Shape;14;g30084195a1b_0_965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g30084195a1b_0_965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g30084195a1b_0_965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g30084195a1b_0_965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g30084195a1b_0_965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g30084195a1b_0_965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g30084195a1b_0_965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21;g30084195a1b_0_965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2" name="Google Shape;22;g30084195a1b_0_965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g30084195a1b_0_965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2">
  <p:cSld name="TITLE_1_1_1_1_3"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084195a1b_0_1028"/>
          <p:cNvSpPr/>
          <p:nvPr/>
        </p:nvSpPr>
        <p:spPr>
          <a:xfrm rot="1682327">
            <a:off x="694782" y="451980"/>
            <a:ext cx="6382052" cy="6660720"/>
          </a:xfrm>
          <a:custGeom>
            <a:rect b="b" l="l" r="r" t="t"/>
            <a:pathLst>
              <a:path extrusionOk="0" h="6661699" w="638299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30084195a1b_0_102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" name="Google Shape;81;g30084195a1b_0_102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2" name="Google Shape;82;g30084195a1b_0_102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g30084195a1b_0_102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g30084195a1b_0_102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g30084195a1b_0_102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g30084195a1b_0_102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g30084195a1b_0_102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g30084195a1b_0_102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Google Shape;89;g30084195a1b_0_102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90" name="Google Shape;90;g30084195a1b_0_102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30084195a1b_0_102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3">
  <p:cSld name="TITLE_1_1_2"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084195a1b_0_1042"/>
          <p:cNvSpPr/>
          <p:nvPr/>
        </p:nvSpPr>
        <p:spPr>
          <a:xfrm rot="2196816">
            <a:off x="2254659" y="278941"/>
            <a:ext cx="5613286" cy="6893748"/>
          </a:xfrm>
          <a:custGeom>
            <a:rect b="b" l="l" r="r" t="t"/>
            <a:pathLst>
              <a:path extrusionOk="0" h="6852564" w="5579751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30084195a1b_0_104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" name="Google Shape;95;g30084195a1b_0_104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96" name="Google Shape;96;g30084195a1b_0_104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g30084195a1b_0_104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g30084195a1b_0_104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g30084195a1b_0_104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g30084195a1b_0_104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g30084195a1b_0_104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g30084195a1b_0_104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g30084195a1b_0_104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104" name="Google Shape;104;g30084195a1b_0_104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g30084195a1b_0_104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4">
  <p:cSld name="TITLE_1_1_1_1_1_3_1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084195a1b_0_1056"/>
          <p:cNvSpPr/>
          <p:nvPr/>
        </p:nvSpPr>
        <p:spPr>
          <a:xfrm rot="-7632728">
            <a:off x="-1356335" y="-248161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05C3DD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30084195a1b_0_105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g30084195a1b_0_105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10" name="Google Shape;110;g30084195a1b_0_105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g30084195a1b_0_105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g30084195a1b_0_105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g30084195a1b_0_105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g30084195a1b_0_105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g30084195a1b_0_105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g30084195a1b_0_105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g30084195a1b_0_105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118" name="Google Shape;118;g30084195a1b_0_105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g30084195a1b_0_105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5">
  <p:cSld name="TITLE_1_1_1_1_1_2_2_1"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084195a1b_0_1070"/>
          <p:cNvSpPr/>
          <p:nvPr/>
        </p:nvSpPr>
        <p:spPr>
          <a:xfrm rot="-7624232">
            <a:off x="-233436" y="-216772"/>
            <a:ext cx="6120642" cy="6910769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05C3DD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30084195a1b_0_107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" name="Google Shape;123;g30084195a1b_0_107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24" name="Google Shape;124;g30084195a1b_0_107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g30084195a1b_0_107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g30084195a1b_0_107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g30084195a1b_0_107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g30084195a1b_0_107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g30084195a1b_0_107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g30084195a1b_0_107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g30084195a1b_0_107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132" name="Google Shape;132;g30084195a1b_0_107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g30084195a1b_0_107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6">
  <p:cSld name="TITLE_1_1_1_1_2_1_1"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084195a1b_0_1084"/>
          <p:cNvSpPr/>
          <p:nvPr/>
        </p:nvSpPr>
        <p:spPr>
          <a:xfrm rot="-5151199">
            <a:off x="3175581" y="1333942"/>
            <a:ext cx="7091280" cy="4191707"/>
          </a:xfrm>
          <a:custGeom>
            <a:rect b="b" l="l" r="r" t="t"/>
            <a:pathLst>
              <a:path extrusionOk="0" h="4191157" w="7072716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30084195a1b_0_108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Google Shape;137;g30084195a1b_0_108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38" name="Google Shape;138;g30084195a1b_0_108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g30084195a1b_0_108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g30084195a1b_0_108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g30084195a1b_0_108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g30084195a1b_0_108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g30084195a1b_0_108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g30084195a1b_0_108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g30084195a1b_0_108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146" name="Google Shape;146;g30084195a1b_0_108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g30084195a1b_0_108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7">
  <p:cSld name="TITLE_1_1_1_2_1_1_1_1"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084195a1b_0_1098"/>
          <p:cNvSpPr/>
          <p:nvPr/>
        </p:nvSpPr>
        <p:spPr>
          <a:xfrm rot="-6031368">
            <a:off x="5457268" y="240359"/>
            <a:ext cx="6893551" cy="6336619"/>
          </a:xfrm>
          <a:custGeom>
            <a:rect b="b" l="l" r="r" t="t"/>
            <a:pathLst>
              <a:path extrusionOk="0" h="6341020" w="6898338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05C3DD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30084195a1b_0_109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" name="Google Shape;151;g30084195a1b_0_109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52" name="Google Shape;152;g30084195a1b_0_109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g30084195a1b_0_109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g30084195a1b_0_109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g30084195a1b_0_109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g30084195a1b_0_109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g30084195a1b_0_109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g30084195a1b_0_109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g30084195a1b_0_109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160" name="Google Shape;160;g30084195a1b_0_109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g30084195a1b_0_109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9">
  <p:cSld name="TITLE_1_1_1_1_1_1_2"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084195a1b_0_1112"/>
          <p:cNvSpPr/>
          <p:nvPr/>
        </p:nvSpPr>
        <p:spPr>
          <a:xfrm rot="-4875927">
            <a:off x="6612653" y="-125446"/>
            <a:ext cx="5662469" cy="6299741"/>
          </a:xfrm>
          <a:custGeom>
            <a:rect b="b" l="l" r="r" t="t"/>
            <a:pathLst>
              <a:path extrusionOk="0" h="6713401" w="6034284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30084195a1b_0_111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g30084195a1b_0_111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66" name="Google Shape;166;g30084195a1b_0_111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g30084195a1b_0_111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g30084195a1b_0_111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g30084195a1b_0_111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g30084195a1b_0_111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g30084195a1b_0_111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g30084195a1b_0_111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g30084195a1b_0_111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174" name="Google Shape;174;g30084195a1b_0_111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g30084195a1b_0_111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10">
  <p:cSld name="TITLE_1_1_1_1_1_1_1_2"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084195a1b_0_1126"/>
          <p:cNvSpPr/>
          <p:nvPr/>
        </p:nvSpPr>
        <p:spPr>
          <a:xfrm rot="-902516">
            <a:off x="5559352" y="-468711"/>
            <a:ext cx="5988283" cy="8173619"/>
          </a:xfrm>
          <a:custGeom>
            <a:rect b="b" l="l" r="r" t="t"/>
            <a:pathLst>
              <a:path extrusionOk="0" h="8158717" w="5977366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05C3DD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30084195a1b_0_112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" name="Google Shape;179;g30084195a1b_0_112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80" name="Google Shape;180;g30084195a1b_0_112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g30084195a1b_0_112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g30084195a1b_0_112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g30084195a1b_0_112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g30084195a1b_0_112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g30084195a1b_0_112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g30084195a1b_0_112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g30084195a1b_0_112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188" name="Google Shape;188;g30084195a1b_0_112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Google Shape;189;g30084195a1b_0_112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claire - 1">
  <p:cSld name="TITLE_3_1_1"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084195a1b_0_1140"/>
          <p:cNvSpPr/>
          <p:nvPr/>
        </p:nvSpPr>
        <p:spPr>
          <a:xfrm rot="1035617">
            <a:off x="53986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30084195a1b_0_114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g30084195a1b_0_114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194" name="Google Shape;194;g30084195a1b_0_114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g30084195a1b_0_114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g30084195a1b_0_114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g30084195a1b_0_114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g30084195a1b_0_114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g30084195a1b_0_114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g30084195a1b_0_114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g30084195a1b_0_114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02" name="Google Shape;202;g30084195a1b_0_114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g30084195a1b_0_114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claire - 2">
  <p:cSld name="TITLE_1_1_1_1_3_1">
    <p:bg>
      <p:bgPr>
        <a:solidFill>
          <a:schemeClr val="lt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0084195a1b_0_1154"/>
          <p:cNvSpPr/>
          <p:nvPr/>
        </p:nvSpPr>
        <p:spPr>
          <a:xfrm rot="1682327">
            <a:off x="694782" y="451980"/>
            <a:ext cx="6382052" cy="6660720"/>
          </a:xfrm>
          <a:custGeom>
            <a:rect b="b" l="l" r="r" t="t"/>
            <a:pathLst>
              <a:path extrusionOk="0" h="6661699" w="638299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30084195a1b_0_115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g30084195a1b_0_115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08" name="Google Shape;208;g30084195a1b_0_115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g30084195a1b_0_115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g30084195a1b_0_115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g30084195a1b_0_115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g30084195a1b_0_115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g30084195a1b_0_115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g30084195a1b_0_115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" name="Google Shape;215;g30084195a1b_0_115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16" name="Google Shape;216;g30084195a1b_0_115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g30084195a1b_0_115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2">
  <p:cSld name="Blank 2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"/>
          <p:cNvSpPr txBox="1"/>
          <p:nvPr>
            <p:ph idx="12" type="sldNum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" name="Google Shape;2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61487" y="6072476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claire - 4">
  <p:cSld name="TITLE_1_1_1_1_1_3_1_1"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084195a1b_0_1168"/>
          <p:cNvSpPr/>
          <p:nvPr/>
        </p:nvSpPr>
        <p:spPr>
          <a:xfrm rot="-7632728">
            <a:off x="-1349898" y="-228461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30084195a1b_0_116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g30084195a1b_0_116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22" name="Google Shape;222;g30084195a1b_0_116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g30084195a1b_0_116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g30084195a1b_0_116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g30084195a1b_0_116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g30084195a1b_0_116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g30084195a1b_0_116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g30084195a1b_0_116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" name="Google Shape;229;g30084195a1b_0_116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30" name="Google Shape;230;g30084195a1b_0_116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1" name="Google Shape;231;g30084195a1b_0_116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claire - 5">
  <p:cSld name="TITLE_1_1_1_1_1_2_2_1_1">
    <p:bg>
      <p:bgPr>
        <a:solidFill>
          <a:schemeClr val="l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0084195a1b_0_1182"/>
          <p:cNvSpPr/>
          <p:nvPr/>
        </p:nvSpPr>
        <p:spPr>
          <a:xfrm rot="-7632728">
            <a:off x="-244530" y="-244628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30084195a1b_0_118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g30084195a1b_0_118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36" name="Google Shape;236;g30084195a1b_0_118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g30084195a1b_0_118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g30084195a1b_0_118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g30084195a1b_0_118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g30084195a1b_0_118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g30084195a1b_0_118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g30084195a1b_0_118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g30084195a1b_0_118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44" name="Google Shape;244;g30084195a1b_0_118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5" name="Google Shape;245;g30084195a1b_0_118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claire - 6">
  <p:cSld name="TITLE_1_1_1_1_2_1_1_1"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0084195a1b_0_1196"/>
          <p:cNvSpPr/>
          <p:nvPr/>
        </p:nvSpPr>
        <p:spPr>
          <a:xfrm rot="-5151199">
            <a:off x="3175581" y="1333942"/>
            <a:ext cx="7091280" cy="4191707"/>
          </a:xfrm>
          <a:custGeom>
            <a:rect b="b" l="l" r="r" t="t"/>
            <a:pathLst>
              <a:path extrusionOk="0" h="4191157" w="7072716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0084195a1b_0_119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g30084195a1b_0_119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50" name="Google Shape;250;g30084195a1b_0_119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g30084195a1b_0_119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g30084195a1b_0_119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g30084195a1b_0_119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g30084195a1b_0_119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g30084195a1b_0_119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g30084195a1b_0_119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g30084195a1b_0_119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58" name="Google Shape;258;g30084195a1b_0_119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9" name="Google Shape;259;g30084195a1b_0_119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claire - 7">
  <p:cSld name="TITLE_1_1_1_2_1_1_1_1_1"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0084195a1b_0_1210"/>
          <p:cNvSpPr/>
          <p:nvPr/>
        </p:nvSpPr>
        <p:spPr>
          <a:xfrm rot="-6028242">
            <a:off x="5426543" y="213064"/>
            <a:ext cx="6927465" cy="6367794"/>
          </a:xfrm>
          <a:custGeom>
            <a:rect b="b" l="l" r="r" t="t"/>
            <a:pathLst>
              <a:path extrusionOk="0" h="6341020" w="6898338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0084195a1b_0_121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3" name="Google Shape;263;g30084195a1b_0_121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64" name="Google Shape;264;g30084195a1b_0_121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g30084195a1b_0_121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g30084195a1b_0_121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g30084195a1b_0_121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g30084195a1b_0_121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g30084195a1b_0_121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g30084195a1b_0_121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g30084195a1b_0_121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72" name="Google Shape;272;g30084195a1b_0_121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g30084195a1b_0_121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claire - 8">
  <p:cSld name="TITLE_1_1_1_1_1_1_1_1_1_1"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084195a1b_0_1224"/>
          <p:cNvSpPr/>
          <p:nvPr/>
        </p:nvSpPr>
        <p:spPr>
          <a:xfrm flipH="1" rot="-1035617">
            <a:off x="895814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30084195a1b_0_122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7" name="Google Shape;277;g30084195a1b_0_122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78" name="Google Shape;278;g30084195a1b_0_122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g30084195a1b_0_122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g30084195a1b_0_122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g30084195a1b_0_122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g30084195a1b_0_122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g30084195a1b_0_122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g30084195a1b_0_122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Google Shape;285;g30084195a1b_0_122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86" name="Google Shape;286;g30084195a1b_0_122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7" name="Google Shape;287;g30084195a1b_0_122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claire - 9">
  <p:cSld name="TITLE_1_1_1_1_1_1_2_1">
    <p:bg>
      <p:bgPr>
        <a:solidFill>
          <a:schemeClr val="lt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0084195a1b_0_1238"/>
          <p:cNvSpPr/>
          <p:nvPr/>
        </p:nvSpPr>
        <p:spPr>
          <a:xfrm rot="-4875927">
            <a:off x="6612653" y="-125446"/>
            <a:ext cx="5662469" cy="6299741"/>
          </a:xfrm>
          <a:custGeom>
            <a:rect b="b" l="l" r="r" t="t"/>
            <a:pathLst>
              <a:path extrusionOk="0" h="6713401" w="6034284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30084195a1b_0_123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1" name="Google Shape;291;g30084195a1b_0_123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292" name="Google Shape;292;g30084195a1b_0_123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g30084195a1b_0_123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g30084195a1b_0_123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g30084195a1b_0_123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g30084195a1b_0_123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g30084195a1b_0_123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g30084195a1b_0_123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g30084195a1b_0_123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300" name="Google Shape;300;g30084195a1b_0_123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1" name="Google Shape;301;g30084195a1b_0_123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claire - 10">
  <p:cSld name="TITLE_1_1_1_1_1_1_1_2_1">
    <p:bg>
      <p:bgPr>
        <a:solidFill>
          <a:schemeClr val="lt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0084195a1b_0_1252"/>
          <p:cNvSpPr/>
          <p:nvPr/>
        </p:nvSpPr>
        <p:spPr>
          <a:xfrm rot="-902516">
            <a:off x="5559352" y="-468711"/>
            <a:ext cx="5988283" cy="8173619"/>
          </a:xfrm>
          <a:custGeom>
            <a:rect b="b" l="l" r="r" t="t"/>
            <a:pathLst>
              <a:path extrusionOk="0" h="8158717" w="5977366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30084195a1b_0_125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" name="Google Shape;305;g30084195a1b_0_125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06" name="Google Shape;306;g30084195a1b_0_125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g30084195a1b_0_125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g30084195a1b_0_125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g30084195a1b_0_125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g30084195a1b_0_125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g30084195a1b_0_125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g30084195a1b_0_125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g30084195a1b_0_125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314" name="Google Shape;314;g30084195a1b_0_125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5" name="Google Shape;315;g30084195a1b_0_125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1">
  <p:cSld name="TITLE_3_1_1_2">
    <p:bg>
      <p:bgPr>
        <a:solidFill>
          <a:schemeClr val="lt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0084195a1b_0_1266"/>
          <p:cNvSpPr/>
          <p:nvPr/>
        </p:nvSpPr>
        <p:spPr>
          <a:xfrm rot="1035617">
            <a:off x="53986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0084195a1b_0_126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g30084195a1b_0_126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20" name="Google Shape;320;g30084195a1b_0_126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g30084195a1b_0_126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g30084195a1b_0_126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g30084195a1b_0_126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g30084195a1b_0_126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g30084195a1b_0_126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g30084195a1b_0_126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g30084195a1b_0_126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328" name="Google Shape;328;g30084195a1b_0_126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9" name="Google Shape;329;g30084195a1b_0_126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2">
  <p:cSld name="TITLE_1_1_1_1_3_1_1">
    <p:bg>
      <p:bgPr>
        <a:solidFill>
          <a:schemeClr val="lt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0084195a1b_0_1280"/>
          <p:cNvSpPr/>
          <p:nvPr/>
        </p:nvSpPr>
        <p:spPr>
          <a:xfrm rot="1682327">
            <a:off x="694782" y="451980"/>
            <a:ext cx="6382052" cy="6660720"/>
          </a:xfrm>
          <a:custGeom>
            <a:rect b="b" l="l" r="r" t="t"/>
            <a:pathLst>
              <a:path extrusionOk="0" h="6661699" w="638299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30084195a1b_0_128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3" name="Google Shape;333;g30084195a1b_0_128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34" name="Google Shape;334;g30084195a1b_0_128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g30084195a1b_0_128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g30084195a1b_0_128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g30084195a1b_0_128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g30084195a1b_0_128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g30084195a1b_0_128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g30084195a1b_0_128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g30084195a1b_0_128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342" name="Google Shape;342;g30084195a1b_0_128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3" name="Google Shape;343;g30084195a1b_0_128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3">
  <p:cSld name="TITLE_1_1_2_1_1">
    <p:bg>
      <p:bgPr>
        <a:solidFill>
          <a:schemeClr val="lt1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0084195a1b_0_1294"/>
          <p:cNvSpPr/>
          <p:nvPr/>
        </p:nvSpPr>
        <p:spPr>
          <a:xfrm rot="2189949">
            <a:off x="2260986" y="275401"/>
            <a:ext cx="5604977" cy="6883545"/>
          </a:xfrm>
          <a:custGeom>
            <a:rect b="b" l="l" r="r" t="t"/>
            <a:pathLst>
              <a:path extrusionOk="0" h="6852564" w="5579751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30084195a1b_0_129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g30084195a1b_0_129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48" name="Google Shape;348;g30084195a1b_0_129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g30084195a1b_0_129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g30084195a1b_0_129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g30084195a1b_0_129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g30084195a1b_0_129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g30084195a1b_0_129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g30084195a1b_0_129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g30084195a1b_0_129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356" name="Google Shape;356;g30084195a1b_0_129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7" name="Google Shape;357;g30084195a1b_0_129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30084195a1b_0_1896"/>
          <p:cNvSpPr txBox="1"/>
          <p:nvPr>
            <p:ph idx="12" type="sldNum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900">
              <a:solidFill>
                <a:srgbClr val="00000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4">
  <p:cSld name="TITLE_1_1_1_1_1_3_1_1_1">
    <p:bg>
      <p:bgPr>
        <a:solidFill>
          <a:schemeClr val="lt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0084195a1b_0_1308"/>
          <p:cNvSpPr/>
          <p:nvPr/>
        </p:nvSpPr>
        <p:spPr>
          <a:xfrm rot="-7632728">
            <a:off x="-1349898" y="-228461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30084195a1b_0_130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" name="Google Shape;361;g30084195a1b_0_130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62" name="Google Shape;362;g30084195a1b_0_130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g30084195a1b_0_130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g30084195a1b_0_130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g30084195a1b_0_130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g30084195a1b_0_130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g30084195a1b_0_130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g30084195a1b_0_130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g30084195a1b_0_130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370" name="Google Shape;370;g30084195a1b_0_130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1" name="Google Shape;371;g30084195a1b_0_130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6">
  <p:cSld name="TITLE_1_1_1_1_2_1_1_1_1"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0084195a1b_0_1322"/>
          <p:cNvSpPr/>
          <p:nvPr/>
        </p:nvSpPr>
        <p:spPr>
          <a:xfrm rot="-5151199">
            <a:off x="3175581" y="1333942"/>
            <a:ext cx="7091280" cy="4191707"/>
          </a:xfrm>
          <a:custGeom>
            <a:rect b="b" l="l" r="r" t="t"/>
            <a:pathLst>
              <a:path extrusionOk="0" h="4191157" w="7072716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30084195a1b_0_132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" name="Google Shape;375;g30084195a1b_0_132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76" name="Google Shape;376;g30084195a1b_0_132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g30084195a1b_0_132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g30084195a1b_0_132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g30084195a1b_0_132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g30084195a1b_0_132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g30084195a1b_0_132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g30084195a1b_0_132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3" name="Google Shape;383;g30084195a1b_0_132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384" name="Google Shape;384;g30084195a1b_0_132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5" name="Google Shape;385;g30084195a1b_0_132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7">
  <p:cSld name="TITLE_1_1_1_2_1_1_1_1_1_1">
    <p:bg>
      <p:bgPr>
        <a:solidFill>
          <a:schemeClr val="lt1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0084195a1b_0_1336"/>
          <p:cNvSpPr/>
          <p:nvPr/>
        </p:nvSpPr>
        <p:spPr>
          <a:xfrm rot="-6028242">
            <a:off x="5426543" y="213064"/>
            <a:ext cx="6927465" cy="6367794"/>
          </a:xfrm>
          <a:custGeom>
            <a:rect b="b" l="l" r="r" t="t"/>
            <a:pathLst>
              <a:path extrusionOk="0" h="6341020" w="6898338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30084195a1b_0_133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Google Shape;389;g30084195a1b_0_133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90" name="Google Shape;390;g30084195a1b_0_133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g30084195a1b_0_133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g30084195a1b_0_133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g30084195a1b_0_133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g30084195a1b_0_133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g30084195a1b_0_133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g30084195a1b_0_133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" name="Google Shape;397;g30084195a1b_0_133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398" name="Google Shape;398;g30084195a1b_0_133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9" name="Google Shape;399;g30084195a1b_0_133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8">
  <p:cSld name="TITLE_1_1_1_1_1_1_1_1_1_1_1">
    <p:bg>
      <p:bgPr>
        <a:solidFill>
          <a:schemeClr val="lt1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0084195a1b_0_1350"/>
          <p:cNvSpPr/>
          <p:nvPr/>
        </p:nvSpPr>
        <p:spPr>
          <a:xfrm flipH="1" rot="-1035617">
            <a:off x="895814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30084195a1b_0_135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3" name="Google Shape;403;g30084195a1b_0_135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04" name="Google Shape;404;g30084195a1b_0_135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g30084195a1b_0_135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g30084195a1b_0_135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g30084195a1b_0_135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g30084195a1b_0_135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g30084195a1b_0_135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g30084195a1b_0_135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1" name="Google Shape;411;g30084195a1b_0_135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412" name="Google Shape;412;g30084195a1b_0_135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3" name="Google Shape;413;g30084195a1b_0_135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9">
  <p:cSld name="TITLE_1_1_1_1_1_1_2_1_1">
    <p:bg>
      <p:bgPr>
        <a:solidFill>
          <a:schemeClr val="lt1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0084195a1b_0_1364"/>
          <p:cNvSpPr/>
          <p:nvPr/>
        </p:nvSpPr>
        <p:spPr>
          <a:xfrm rot="-4875927">
            <a:off x="6612653" y="-125446"/>
            <a:ext cx="5662469" cy="6299741"/>
          </a:xfrm>
          <a:custGeom>
            <a:rect b="b" l="l" r="r" t="t"/>
            <a:pathLst>
              <a:path extrusionOk="0" h="6713401" w="6034284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30084195a1b_0_136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7" name="Google Shape;417;g30084195a1b_0_136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18" name="Google Shape;418;g30084195a1b_0_136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g30084195a1b_0_136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g30084195a1b_0_136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g30084195a1b_0_136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g30084195a1b_0_136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g30084195a1b_0_136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g30084195a1b_0_136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g30084195a1b_0_136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426" name="Google Shape;426;g30084195a1b_0_136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7" name="Google Shape;427;g30084195a1b_0_136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10">
  <p:cSld name="TITLE_1_1_1_1_1_1_1_2_1_1">
    <p:bg>
      <p:bgPr>
        <a:solidFill>
          <a:schemeClr val="lt1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0084195a1b_0_1378"/>
          <p:cNvSpPr/>
          <p:nvPr/>
        </p:nvSpPr>
        <p:spPr>
          <a:xfrm rot="-902516">
            <a:off x="5559352" y="-468711"/>
            <a:ext cx="5988283" cy="8173619"/>
          </a:xfrm>
          <a:custGeom>
            <a:rect b="b" l="l" r="r" t="t"/>
            <a:pathLst>
              <a:path extrusionOk="0" h="8158717" w="5977366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30084195a1b_0_137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1" name="Google Shape;431;g30084195a1b_0_137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32" name="Google Shape;432;g30084195a1b_0_137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g30084195a1b_0_137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g30084195a1b_0_137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g30084195a1b_0_137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g30084195a1b_0_137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g30084195a1b_0_137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g30084195a1b_0_137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9" name="Google Shape;439;g30084195a1b_0_137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440" name="Google Shape;440;g30084195a1b_0_137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1" name="Google Shape;441;g30084195a1b_0_137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 - 1">
  <p:cSld name="TITLE_3_1_1_2_1_1">
    <p:bg>
      <p:bgPr>
        <a:solidFill>
          <a:schemeClr val="lt1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0084195a1b_0_1392"/>
          <p:cNvSpPr/>
          <p:nvPr/>
        </p:nvSpPr>
        <p:spPr>
          <a:xfrm rot="1035617">
            <a:off x="53986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30084195a1b_0_139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5" name="Google Shape;445;g30084195a1b_0_139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46" name="Google Shape;446;g30084195a1b_0_139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g30084195a1b_0_139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g30084195a1b_0_139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g30084195a1b_0_139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g30084195a1b_0_139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g30084195a1b_0_139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g30084195a1b_0_139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3" name="Google Shape;453;g30084195a1b_0_139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454" name="Google Shape;454;g30084195a1b_0_139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5" name="Google Shape;455;g30084195a1b_0_139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 - 2">
  <p:cSld name="TITLE_1_1_1_1_3_1_1_1_1">
    <p:bg>
      <p:bgPr>
        <a:solidFill>
          <a:schemeClr val="lt1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0084195a1b_0_1406"/>
          <p:cNvSpPr/>
          <p:nvPr/>
        </p:nvSpPr>
        <p:spPr>
          <a:xfrm rot="1682327">
            <a:off x="694782" y="451980"/>
            <a:ext cx="6382052" cy="6660720"/>
          </a:xfrm>
          <a:custGeom>
            <a:rect b="b" l="l" r="r" t="t"/>
            <a:pathLst>
              <a:path extrusionOk="0" h="6661699" w="638299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g30084195a1b_0_140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9" name="Google Shape;459;g30084195a1b_0_140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60" name="Google Shape;460;g30084195a1b_0_140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g30084195a1b_0_140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g30084195a1b_0_140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g30084195a1b_0_140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g30084195a1b_0_140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g30084195a1b_0_140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g30084195a1b_0_140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7" name="Google Shape;467;g30084195a1b_0_140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468" name="Google Shape;468;g30084195a1b_0_140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9" name="Google Shape;469;g30084195a1b_0_140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 - 3">
  <p:cSld name="TITLE_1_1_2_1_1_1_1">
    <p:bg>
      <p:bgPr>
        <a:solidFill>
          <a:schemeClr val="lt1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0084195a1b_0_1420"/>
          <p:cNvSpPr/>
          <p:nvPr/>
        </p:nvSpPr>
        <p:spPr>
          <a:xfrm rot="2189949">
            <a:off x="2260986" y="275401"/>
            <a:ext cx="5604977" cy="6883545"/>
          </a:xfrm>
          <a:custGeom>
            <a:rect b="b" l="l" r="r" t="t"/>
            <a:pathLst>
              <a:path extrusionOk="0" h="6852564" w="5579751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30084195a1b_0_142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g30084195a1b_0_142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74" name="Google Shape;474;g30084195a1b_0_142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g30084195a1b_0_142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g30084195a1b_0_142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g30084195a1b_0_142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g30084195a1b_0_142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g30084195a1b_0_142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g30084195a1b_0_142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1" name="Google Shape;481;g30084195a1b_0_142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482" name="Google Shape;482;g30084195a1b_0_142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3" name="Google Shape;483;g30084195a1b_0_142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 - 4">
  <p:cSld name="TITLE_1_1_1_1_1_3_1_1_1_1_1">
    <p:bg>
      <p:bgPr>
        <a:solidFill>
          <a:schemeClr val="lt1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0084195a1b_0_1434"/>
          <p:cNvSpPr/>
          <p:nvPr/>
        </p:nvSpPr>
        <p:spPr>
          <a:xfrm rot="-7632728">
            <a:off x="-1349898" y="-228461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30084195a1b_0_143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7" name="Google Shape;487;g30084195a1b_0_143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488" name="Google Shape;488;g30084195a1b_0_143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g30084195a1b_0_143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g30084195a1b_0_143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g30084195a1b_0_143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g30084195a1b_0_143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g30084195a1b_0_143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g30084195a1b_0_143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5" name="Google Shape;495;g30084195a1b_0_143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496" name="Google Shape;496;g30084195a1b_0_143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7" name="Google Shape;497;g30084195a1b_0_143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marine - 0">
  <p:cSld name="TITLE_1_7_1">
    <p:bg>
      <p:bgPr>
        <a:solidFill>
          <a:srgbClr val="002D62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0084195a1b_0_979"/>
          <p:cNvSpPr/>
          <p:nvPr/>
        </p:nvSpPr>
        <p:spPr>
          <a:xfrm rot="3886565">
            <a:off x="3014925" y="-130067"/>
            <a:ext cx="6807506" cy="8170047"/>
          </a:xfrm>
          <a:custGeom>
            <a:rect b="b" l="l" r="r" t="t"/>
            <a:pathLst>
              <a:path extrusionOk="0" h="8181253" w="6786121">
                <a:moveTo>
                  <a:pt x="0" y="2058777"/>
                </a:moveTo>
                <a:lnTo>
                  <a:pt x="971022" y="0"/>
                </a:lnTo>
                <a:lnTo>
                  <a:pt x="1047403" y="12572"/>
                </a:lnTo>
                <a:cubicBezTo>
                  <a:pt x="2060435" y="204996"/>
                  <a:pt x="3057481" y="575493"/>
                  <a:pt x="3994054" y="1135262"/>
                </a:cubicBezTo>
                <a:cubicBezTo>
                  <a:pt x="5064439" y="1774984"/>
                  <a:pt x="5954504" y="2601352"/>
                  <a:pt x="6647525" y="3547962"/>
                </a:cubicBezTo>
                <a:lnTo>
                  <a:pt x="6786121" y="3747319"/>
                </a:lnTo>
                <a:lnTo>
                  <a:pt x="4694857" y="8181253"/>
                </a:lnTo>
                <a:lnTo>
                  <a:pt x="4694916" y="8176286"/>
                </a:lnTo>
                <a:cubicBezTo>
                  <a:pt x="4668615" y="6017003"/>
                  <a:pt x="3562237" y="3920050"/>
                  <a:pt x="1578565" y="2734496"/>
                </a:cubicBezTo>
                <a:cubicBezTo>
                  <a:pt x="1103185" y="2450373"/>
                  <a:pt x="605861" y="2234869"/>
                  <a:pt x="98117" y="208508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47843"/>
                </a:srgbClr>
              </a:gs>
              <a:gs pos="32000">
                <a:srgbClr val="FFFFFF">
                  <a:alpha val="47843"/>
                </a:srgbClr>
              </a:gs>
              <a:gs pos="65000">
                <a:srgbClr val="FFFFFF">
                  <a:alpha val="12941"/>
                </a:srgbClr>
              </a:gs>
              <a:gs pos="100000">
                <a:srgbClr val="FFFFFF">
                  <a:alpha val="12941"/>
                </a:srgbClr>
              </a:gs>
            </a:gsLst>
            <a:lin ang="300012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g30084195a1b_0_979"/>
          <p:cNvSpPr txBox="1"/>
          <p:nvPr>
            <p:ph type="title"/>
          </p:nvPr>
        </p:nvSpPr>
        <p:spPr>
          <a:xfrm>
            <a:off x="663167" y="638933"/>
            <a:ext cx="82575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b="1" i="0" sz="6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b="0" i="0" sz="6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b="0" i="0" sz="6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b="0" i="0" sz="6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b="0" i="0" sz="6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b="0" i="0" sz="6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b="0" i="0" sz="6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b="0" i="0" sz="6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 Black"/>
              <a:buNone/>
              <a:defRPr b="0" i="0" sz="6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32" name="Google Shape;32;g30084195a1b_0_979"/>
          <p:cNvSpPr txBox="1"/>
          <p:nvPr>
            <p:ph idx="1" type="subTitle"/>
          </p:nvPr>
        </p:nvSpPr>
        <p:spPr>
          <a:xfrm>
            <a:off x="663167" y="3415067"/>
            <a:ext cx="73416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3" name="Google Shape;33;g30084195a1b_0_9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 - 5">
  <p:cSld name="TITLE_1_1_1_1_1_2_2_1_1_2_1_1">
    <p:bg>
      <p:bgPr>
        <a:solidFill>
          <a:schemeClr val="lt1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0084195a1b_0_1448"/>
          <p:cNvSpPr/>
          <p:nvPr/>
        </p:nvSpPr>
        <p:spPr>
          <a:xfrm rot="-7632728">
            <a:off x="-244530" y="-244628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30084195a1b_0_144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1" name="Google Shape;501;g30084195a1b_0_144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02" name="Google Shape;502;g30084195a1b_0_144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g30084195a1b_0_144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g30084195a1b_0_144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g30084195a1b_0_144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g30084195a1b_0_144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g30084195a1b_0_144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g30084195a1b_0_144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9" name="Google Shape;509;g30084195a1b_0_144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510" name="Google Shape;510;g30084195a1b_0_144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1" name="Google Shape;511;g30084195a1b_0_144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 - 7">
  <p:cSld name="TITLE_1_1_1_2_1_1_1_1_1_1_1_1">
    <p:bg>
      <p:bgPr>
        <a:solidFill>
          <a:schemeClr val="lt1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0084195a1b_0_1462"/>
          <p:cNvSpPr/>
          <p:nvPr/>
        </p:nvSpPr>
        <p:spPr>
          <a:xfrm rot="-6028242">
            <a:off x="5426543" y="213064"/>
            <a:ext cx="6927465" cy="6367794"/>
          </a:xfrm>
          <a:custGeom>
            <a:rect b="b" l="l" r="r" t="t"/>
            <a:pathLst>
              <a:path extrusionOk="0" h="6341020" w="6898338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g30084195a1b_0_146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g30084195a1b_0_146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16" name="Google Shape;516;g30084195a1b_0_146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g30084195a1b_0_146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g30084195a1b_0_146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g30084195a1b_0_146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g30084195a1b_0_146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g30084195a1b_0_146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g30084195a1b_0_146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g30084195a1b_0_146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524" name="Google Shape;524;g30084195a1b_0_146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5" name="Google Shape;525;g30084195a1b_0_146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 - 8">
  <p:cSld name="TITLE_1_1_1_1_1_1_1_1_1_1_1_1_1">
    <p:bg>
      <p:bgPr>
        <a:solidFill>
          <a:schemeClr val="lt1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0084195a1b_0_1476"/>
          <p:cNvSpPr/>
          <p:nvPr/>
        </p:nvSpPr>
        <p:spPr>
          <a:xfrm flipH="1" rot="-1035617">
            <a:off x="895814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30084195a1b_0_147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9" name="Google Shape;529;g30084195a1b_0_147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30" name="Google Shape;530;g30084195a1b_0_147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g30084195a1b_0_147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g30084195a1b_0_147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g30084195a1b_0_147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g30084195a1b_0_147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g30084195a1b_0_147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g30084195a1b_0_147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7" name="Google Shape;537;g30084195a1b_0_147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538" name="Google Shape;538;g30084195a1b_0_147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9" name="Google Shape;539;g30084195a1b_0_147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 - 9">
  <p:cSld name="TITLE_1_1_1_1_1_1_2_1_1_1_1">
    <p:bg>
      <p:bgPr>
        <a:solidFill>
          <a:schemeClr val="lt1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0084195a1b_0_1490"/>
          <p:cNvSpPr/>
          <p:nvPr/>
        </p:nvSpPr>
        <p:spPr>
          <a:xfrm rot="-4875927">
            <a:off x="6612653" y="-125446"/>
            <a:ext cx="5662469" cy="6299741"/>
          </a:xfrm>
          <a:custGeom>
            <a:rect b="b" l="l" r="r" t="t"/>
            <a:pathLst>
              <a:path extrusionOk="0" h="6713401" w="6034284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g30084195a1b_0_149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3" name="Google Shape;543;g30084195a1b_0_149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44" name="Google Shape;544;g30084195a1b_0_149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g30084195a1b_0_149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g30084195a1b_0_149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g30084195a1b_0_149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g30084195a1b_0_149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g30084195a1b_0_149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g30084195a1b_0_149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1" name="Google Shape;551;g30084195a1b_0_149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552" name="Google Shape;552;g30084195a1b_0_149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3" name="Google Shape;553;g30084195a1b_0_149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 - 10">
  <p:cSld name="TITLE_1_1_1_1_1_1_1_2_1_1_1_1">
    <p:bg>
      <p:bgPr>
        <a:solidFill>
          <a:schemeClr val="lt1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0084195a1b_0_1504"/>
          <p:cNvSpPr/>
          <p:nvPr/>
        </p:nvSpPr>
        <p:spPr>
          <a:xfrm rot="-902516">
            <a:off x="5559352" y="-468711"/>
            <a:ext cx="5988283" cy="8173619"/>
          </a:xfrm>
          <a:custGeom>
            <a:rect b="b" l="l" r="r" t="t"/>
            <a:pathLst>
              <a:path extrusionOk="0" h="8158717" w="5977366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g30084195a1b_0_150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7" name="Google Shape;557;g30084195a1b_0_150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58" name="Google Shape;558;g30084195a1b_0_150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g30084195a1b_0_150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g30084195a1b_0_150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g30084195a1b_0_150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g30084195a1b_0_150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g30084195a1b_0_150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g30084195a1b_0_150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5" name="Google Shape;565;g30084195a1b_0_150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566" name="Google Shape;566;g30084195a1b_0_150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7" name="Google Shape;567;g30084195a1b_0_150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Vert claire - 1">
  <p:cSld name="TITLE_3_1_1_2_1_1_1">
    <p:bg>
      <p:bgPr>
        <a:solidFill>
          <a:schemeClr val="lt1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0084195a1b_0_1518"/>
          <p:cNvSpPr/>
          <p:nvPr/>
        </p:nvSpPr>
        <p:spPr>
          <a:xfrm rot="1035617">
            <a:off x="53986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g30084195a1b_0_151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1" name="Google Shape;571;g30084195a1b_0_151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72" name="Google Shape;572;g30084195a1b_0_151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g30084195a1b_0_151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g30084195a1b_0_151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g30084195a1b_0_151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g30084195a1b_0_151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g30084195a1b_0_151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g30084195a1b_0_151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9" name="Google Shape;579;g30084195a1b_0_151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580" name="Google Shape;580;g30084195a1b_0_151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1" name="Google Shape;581;g30084195a1b_0_151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Vert claire - 2">
  <p:cSld name="TITLE_1_1_1_1_3_1_1_1_1_1">
    <p:bg>
      <p:bgPr>
        <a:solidFill>
          <a:schemeClr val="lt1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0084195a1b_0_1532"/>
          <p:cNvSpPr/>
          <p:nvPr/>
        </p:nvSpPr>
        <p:spPr>
          <a:xfrm rot="1682327">
            <a:off x="694782" y="451980"/>
            <a:ext cx="6382052" cy="6660720"/>
          </a:xfrm>
          <a:custGeom>
            <a:rect b="b" l="l" r="r" t="t"/>
            <a:pathLst>
              <a:path extrusionOk="0" h="6661699" w="638299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30084195a1b_0_153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g30084195a1b_0_153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586" name="Google Shape;586;g30084195a1b_0_153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g30084195a1b_0_153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g30084195a1b_0_153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g30084195a1b_0_153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g30084195a1b_0_153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g30084195a1b_0_153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g30084195a1b_0_153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593;g30084195a1b_0_153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594" name="Google Shape;594;g30084195a1b_0_153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5" name="Google Shape;595;g30084195a1b_0_153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Vert claire - 3">
  <p:cSld name="TITLE_1_1_2_1_1_1_1_1">
    <p:bg>
      <p:bgPr>
        <a:solidFill>
          <a:schemeClr val="lt1"/>
        </a:solidFill>
      </p:bgPr>
    </p:bg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0084195a1b_0_1546"/>
          <p:cNvSpPr/>
          <p:nvPr/>
        </p:nvSpPr>
        <p:spPr>
          <a:xfrm rot="2189949">
            <a:off x="2260986" y="275401"/>
            <a:ext cx="5604977" cy="6883545"/>
          </a:xfrm>
          <a:custGeom>
            <a:rect b="b" l="l" r="r" t="t"/>
            <a:pathLst>
              <a:path extrusionOk="0" h="6852564" w="5579751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g30084195a1b_0_154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9" name="Google Shape;599;g30084195a1b_0_154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00" name="Google Shape;600;g30084195a1b_0_154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g30084195a1b_0_154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g30084195a1b_0_154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g30084195a1b_0_154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g30084195a1b_0_154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g30084195a1b_0_154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g30084195a1b_0_154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7" name="Google Shape;607;g30084195a1b_0_154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608" name="Google Shape;608;g30084195a1b_0_154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9" name="Google Shape;609;g30084195a1b_0_154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Vert claire - 4">
  <p:cSld name="TITLE_1_1_1_1_1_3_1_1_1_1_1_1">
    <p:bg>
      <p:bgPr>
        <a:solidFill>
          <a:schemeClr val="lt1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0084195a1b_0_1560"/>
          <p:cNvSpPr/>
          <p:nvPr/>
        </p:nvSpPr>
        <p:spPr>
          <a:xfrm rot="-7632728">
            <a:off x="-1349898" y="-228461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g30084195a1b_0_156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g30084195a1b_0_156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14" name="Google Shape;614;g30084195a1b_0_156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g30084195a1b_0_156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g30084195a1b_0_156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g30084195a1b_0_156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g30084195a1b_0_156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g30084195a1b_0_156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g30084195a1b_0_156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1" name="Google Shape;621;g30084195a1b_0_156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622" name="Google Shape;622;g30084195a1b_0_156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3" name="Google Shape;623;g30084195a1b_0_156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Vert claire - 5">
  <p:cSld name="TITLE_1_1_1_1_1_2_2_1_1_2_1_1_1">
    <p:bg>
      <p:bgPr>
        <a:solidFill>
          <a:schemeClr val="lt1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0084195a1b_0_1574"/>
          <p:cNvSpPr/>
          <p:nvPr/>
        </p:nvSpPr>
        <p:spPr>
          <a:xfrm rot="-7632728">
            <a:off x="-244530" y="-244628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g30084195a1b_0_157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7" name="Google Shape;627;g30084195a1b_0_157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28" name="Google Shape;628;g30084195a1b_0_157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g30084195a1b_0_157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g30084195a1b_0_157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g30084195a1b_0_157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g30084195a1b_0_157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g30084195a1b_0_157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g30084195a1b_0_157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5" name="Google Shape;635;g30084195a1b_0_157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636" name="Google Shape;636;g30084195a1b_0_157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7" name="Google Shape;637;g30084195a1b_0_157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2">
  <p:cSld name="TITLE_1_1_1_1_3_1_1_1_1_1_1"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0084195a1b_0_984"/>
          <p:cNvSpPr/>
          <p:nvPr/>
        </p:nvSpPr>
        <p:spPr>
          <a:xfrm rot="1682327">
            <a:off x="694782" y="451980"/>
            <a:ext cx="6382052" cy="6660720"/>
          </a:xfrm>
          <a:custGeom>
            <a:rect b="b" l="l" r="r" t="t"/>
            <a:pathLst>
              <a:path extrusionOk="0" h="6661699" w="638299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30084195a1b_0_98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g30084195a1b_0_98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38" name="Google Shape;38;g30084195a1b_0_98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g30084195a1b_0_98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g30084195a1b_0_98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g30084195a1b_0_98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g30084195a1b_0_98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g30084195a1b_0_98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g30084195a1b_0_98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g30084195a1b_0_98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46" name="Google Shape;46;g30084195a1b_0_98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g30084195a1b_0_98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Vert claire - 6">
  <p:cSld name="TITLE_1_1_1_1_2_1_1_1_1_1_1_1">
    <p:bg>
      <p:bgPr>
        <a:solidFill>
          <a:schemeClr val="lt1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0084195a1b_0_1588"/>
          <p:cNvSpPr/>
          <p:nvPr/>
        </p:nvSpPr>
        <p:spPr>
          <a:xfrm rot="-5151199">
            <a:off x="3175581" y="1333942"/>
            <a:ext cx="7091280" cy="4191707"/>
          </a:xfrm>
          <a:custGeom>
            <a:rect b="b" l="l" r="r" t="t"/>
            <a:pathLst>
              <a:path extrusionOk="0" h="4191157" w="7072716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30084195a1b_0_158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1" name="Google Shape;641;g30084195a1b_0_158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42" name="Google Shape;642;g30084195a1b_0_158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g30084195a1b_0_158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g30084195a1b_0_158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g30084195a1b_0_158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g30084195a1b_0_158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g30084195a1b_0_158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g30084195a1b_0_158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9" name="Google Shape;649;g30084195a1b_0_158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650" name="Google Shape;650;g30084195a1b_0_158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1" name="Google Shape;651;g30084195a1b_0_158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Vert claire - 8">
  <p:cSld name="TITLE_1_1_1_1_1_1_1_1_1_1_1_1_1_1">
    <p:bg>
      <p:bgPr>
        <a:solidFill>
          <a:schemeClr val="lt1"/>
        </a:solidFill>
      </p:bgPr>
    </p:bg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0084195a1b_0_1602"/>
          <p:cNvSpPr/>
          <p:nvPr/>
        </p:nvSpPr>
        <p:spPr>
          <a:xfrm flipH="1" rot="-1035617">
            <a:off x="895814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78BE21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g30084195a1b_0_160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g30084195a1b_0_160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56" name="Google Shape;656;g30084195a1b_0_160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g30084195a1b_0_160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g30084195a1b_0_160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g30084195a1b_0_160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g30084195a1b_0_160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g30084195a1b_0_160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g30084195a1b_0_160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3" name="Google Shape;663;g30084195a1b_0_160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664" name="Google Shape;664;g30084195a1b_0_160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5" name="Google Shape;665;g30084195a1b_0_160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Vert claire - 9">
  <p:cSld name="TITLE_1_1_1_1_1_1_2_1_1_1_1_1">
    <p:bg>
      <p:bgPr>
        <a:solidFill>
          <a:schemeClr val="lt1"/>
        </a:solid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0084195a1b_0_1616"/>
          <p:cNvSpPr/>
          <p:nvPr/>
        </p:nvSpPr>
        <p:spPr>
          <a:xfrm rot="-4875927">
            <a:off x="6612653" y="-125446"/>
            <a:ext cx="5662469" cy="6299741"/>
          </a:xfrm>
          <a:custGeom>
            <a:rect b="b" l="l" r="r" t="t"/>
            <a:pathLst>
              <a:path extrusionOk="0" h="6713401" w="6034284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30084195a1b_0_161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9" name="Google Shape;669;g30084195a1b_0_161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70" name="Google Shape;670;g30084195a1b_0_161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g30084195a1b_0_161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g30084195a1b_0_161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g30084195a1b_0_161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g30084195a1b_0_161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g30084195a1b_0_161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g30084195a1b_0_161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7" name="Google Shape;677;g30084195a1b_0_161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678" name="Google Shape;678;g30084195a1b_0_161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9" name="Google Shape;679;g30084195a1b_0_161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Vert claire - 10">
  <p:cSld name="TITLE_1_1_1_1_1_1_1_2_1_1_1_1_1">
    <p:bg>
      <p:bgPr>
        <a:solidFill>
          <a:schemeClr val="lt1"/>
        </a:solidFill>
      </p:bgPr>
    </p:bg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0084195a1b_0_1630"/>
          <p:cNvSpPr/>
          <p:nvPr/>
        </p:nvSpPr>
        <p:spPr>
          <a:xfrm rot="-902516">
            <a:off x="5559352" y="-468711"/>
            <a:ext cx="5988283" cy="8173619"/>
          </a:xfrm>
          <a:custGeom>
            <a:rect b="b" l="l" r="r" t="t"/>
            <a:pathLst>
              <a:path extrusionOk="0" h="8158717" w="5977366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g30084195a1b_0_163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3" name="Google Shape;683;g30084195a1b_0_163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84" name="Google Shape;684;g30084195a1b_0_163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g30084195a1b_0_163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30084195a1b_0_163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g30084195a1b_0_163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g30084195a1b_0_163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g30084195a1b_0_163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g30084195a1b_0_163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1" name="Google Shape;691;g30084195a1b_0_163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692" name="Google Shape;692;g30084195a1b_0_163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3" name="Google Shape;693;g30084195a1b_0_163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1">
  <p:cSld name="TITLE_3_1_1_2_1_1_1_1">
    <p:bg>
      <p:bgPr>
        <a:solidFill>
          <a:schemeClr val="lt1"/>
        </a:soli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0084195a1b_0_1644"/>
          <p:cNvSpPr/>
          <p:nvPr/>
        </p:nvSpPr>
        <p:spPr>
          <a:xfrm rot="1035617">
            <a:off x="53986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g30084195a1b_0_164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7" name="Google Shape;697;g30084195a1b_0_164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698" name="Google Shape;698;g30084195a1b_0_164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g30084195a1b_0_164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g30084195a1b_0_164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g30084195a1b_0_164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g30084195a1b_0_164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g30084195a1b_0_164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g30084195a1b_0_164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5" name="Google Shape;705;g30084195a1b_0_164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706" name="Google Shape;706;g30084195a1b_0_164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7" name="Google Shape;707;g30084195a1b_0_164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3">
  <p:cSld name="TITLE_1_1_2_1_1_1_1_1_1">
    <p:bg>
      <p:bgPr>
        <a:solidFill>
          <a:schemeClr val="lt1"/>
        </a:solid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0084195a1b_0_1658"/>
          <p:cNvSpPr/>
          <p:nvPr/>
        </p:nvSpPr>
        <p:spPr>
          <a:xfrm rot="2189949">
            <a:off x="2260986" y="275401"/>
            <a:ext cx="5604977" cy="6883545"/>
          </a:xfrm>
          <a:custGeom>
            <a:rect b="b" l="l" r="r" t="t"/>
            <a:pathLst>
              <a:path extrusionOk="0" h="6852564" w="5579751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g30084195a1b_0_165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1" name="Google Shape;711;g30084195a1b_0_165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12" name="Google Shape;712;g30084195a1b_0_165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g30084195a1b_0_165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g30084195a1b_0_165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g30084195a1b_0_165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g30084195a1b_0_165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g30084195a1b_0_165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g30084195a1b_0_165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9" name="Google Shape;719;g30084195a1b_0_165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720" name="Google Shape;720;g30084195a1b_0_165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1" name="Google Shape;721;g30084195a1b_0_165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4">
  <p:cSld name="TITLE_1_1_1_1_1_3_1_1_1_1_1_1_1">
    <p:bg>
      <p:bgPr>
        <a:solidFill>
          <a:schemeClr val="lt1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0084195a1b_0_1672"/>
          <p:cNvSpPr/>
          <p:nvPr/>
        </p:nvSpPr>
        <p:spPr>
          <a:xfrm rot="-7632728">
            <a:off x="-1349898" y="-228461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g30084195a1b_0_167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5" name="Google Shape;725;g30084195a1b_0_167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26" name="Google Shape;726;g30084195a1b_0_167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g30084195a1b_0_167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g30084195a1b_0_167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g30084195a1b_0_167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g30084195a1b_0_167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g30084195a1b_0_167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g30084195a1b_0_167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3" name="Google Shape;733;g30084195a1b_0_167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734" name="Google Shape;734;g30084195a1b_0_167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5" name="Google Shape;735;g30084195a1b_0_167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</a:t>
            </a:r>
            <a:r>
              <a:rPr b="0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rem ipsum dolor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5">
  <p:cSld name="TITLE_1_1_1_1_1_2_2_1_1_2_1_1_1_1">
    <p:bg>
      <p:bgPr>
        <a:solidFill>
          <a:schemeClr val="lt1"/>
        </a:solid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0084195a1b_0_1686"/>
          <p:cNvSpPr/>
          <p:nvPr/>
        </p:nvSpPr>
        <p:spPr>
          <a:xfrm rot="-7632728">
            <a:off x="-244530" y="-244628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g30084195a1b_0_168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9" name="Google Shape;739;g30084195a1b_0_168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40" name="Google Shape;740;g30084195a1b_0_168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g30084195a1b_0_168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g30084195a1b_0_168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g30084195a1b_0_168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g30084195a1b_0_168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g30084195a1b_0_168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g30084195a1b_0_168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7" name="Google Shape;747;g30084195a1b_0_168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748" name="Google Shape;748;g30084195a1b_0_168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9" name="Google Shape;749;g30084195a1b_0_168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6">
  <p:cSld name="TITLE_1_1_1_1_2_1_1_1_1_1_1_1_1">
    <p:bg>
      <p:bgPr>
        <a:solidFill>
          <a:schemeClr val="lt1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0084195a1b_0_1700"/>
          <p:cNvSpPr/>
          <p:nvPr/>
        </p:nvSpPr>
        <p:spPr>
          <a:xfrm rot="-5151199">
            <a:off x="3175581" y="1333942"/>
            <a:ext cx="7091280" cy="4191707"/>
          </a:xfrm>
          <a:custGeom>
            <a:rect b="b" l="l" r="r" t="t"/>
            <a:pathLst>
              <a:path extrusionOk="0" h="4191157" w="7072716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g30084195a1b_0_170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3" name="Google Shape;753;g30084195a1b_0_170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54" name="Google Shape;754;g30084195a1b_0_170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g30084195a1b_0_170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g30084195a1b_0_170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g30084195a1b_0_170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g30084195a1b_0_170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g30084195a1b_0_170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g30084195a1b_0_170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1" name="Google Shape;761;g30084195a1b_0_170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762" name="Google Shape;762;g30084195a1b_0_170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3" name="Google Shape;763;g30084195a1b_0_170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7">
  <p:cSld name="TITLE_1_1_1_2_1_1_1_1_1_1_1_1_1_1">
    <p:bg>
      <p:bgPr>
        <a:solidFill>
          <a:schemeClr val="lt1"/>
        </a:solidFill>
      </p:bgPr>
    </p:bg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0084195a1b_0_1714"/>
          <p:cNvSpPr/>
          <p:nvPr/>
        </p:nvSpPr>
        <p:spPr>
          <a:xfrm rot="-6028242">
            <a:off x="5426543" y="213064"/>
            <a:ext cx="6927465" cy="6367794"/>
          </a:xfrm>
          <a:custGeom>
            <a:rect b="b" l="l" r="r" t="t"/>
            <a:pathLst>
              <a:path extrusionOk="0" h="6341020" w="6898338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g30084195a1b_0_171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7" name="Google Shape;767;g30084195a1b_0_171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68" name="Google Shape;768;g30084195a1b_0_171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g30084195a1b_0_171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g30084195a1b_0_171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g30084195a1b_0_171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g30084195a1b_0_171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g30084195a1b_0_171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g30084195a1b_0_171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5" name="Google Shape;775;g30084195a1b_0_171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776" name="Google Shape;776;g30084195a1b_0_171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7" name="Google Shape;777;g30084195a1b_0_171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- Couverture 3">
  <p:cSld name="TITLE_2_1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g30084195a1b_0_998"/>
          <p:cNvPicPr preferRelativeResize="0"/>
          <p:nvPr/>
        </p:nvPicPr>
        <p:blipFill rotWithShape="1">
          <a:blip r:embed="rId2">
            <a:alphaModFix/>
          </a:blip>
          <a:srcRect b="7739" l="0" r="0" t="7741"/>
          <a:stretch/>
        </p:blipFill>
        <p:spPr>
          <a:xfrm>
            <a:off x="-1" y="0"/>
            <a:ext cx="1219199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g30084195a1b_0_998"/>
          <p:cNvSpPr/>
          <p:nvPr/>
        </p:nvSpPr>
        <p:spPr>
          <a:xfrm>
            <a:off x="2568629" y="71"/>
            <a:ext cx="9623750" cy="6858308"/>
          </a:xfrm>
          <a:custGeom>
            <a:rect b="b" l="l" r="r" t="t"/>
            <a:pathLst>
              <a:path extrusionOk="0" h="813801" w="1141946">
                <a:moveTo>
                  <a:pt x="226981" y="517856"/>
                </a:moveTo>
                <a:cubicBezTo>
                  <a:pt x="274642" y="247529"/>
                  <a:pt x="532535" y="66872"/>
                  <a:pt x="803050" y="114533"/>
                </a:cubicBezTo>
                <a:cubicBezTo>
                  <a:pt x="949987" y="140341"/>
                  <a:pt x="1070362" y="228315"/>
                  <a:pt x="1141946" y="346618"/>
                </a:cubicBezTo>
                <a:lnTo>
                  <a:pt x="1141946" y="157484"/>
                </a:lnTo>
                <a:cubicBezTo>
                  <a:pt x="1052277" y="84203"/>
                  <a:pt x="943393" y="32399"/>
                  <a:pt x="821322" y="10735"/>
                </a:cubicBezTo>
                <a:cubicBezTo>
                  <a:pt x="440793" y="-56329"/>
                  <a:pt x="77784" y="197797"/>
                  <a:pt x="10720" y="578326"/>
                </a:cubicBezTo>
                <a:cubicBezTo>
                  <a:pt x="-3408" y="658388"/>
                  <a:pt x="-3220" y="737884"/>
                  <a:pt x="9213" y="813802"/>
                </a:cubicBezTo>
                <a:lnTo>
                  <a:pt x="266165" y="813802"/>
                </a:lnTo>
                <a:cubicBezTo>
                  <a:pt x="224344" y="724698"/>
                  <a:pt x="208520" y="622219"/>
                  <a:pt x="226981" y="51785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8235"/>
                </a:srgbClr>
              </a:gs>
              <a:gs pos="100000">
                <a:srgbClr val="FFFFFF">
                  <a:alpha val="8235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g30084195a1b_0_9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g30084195a1b_0_998"/>
          <p:cNvSpPr txBox="1"/>
          <p:nvPr>
            <p:ph idx="1" type="subTitle"/>
          </p:nvPr>
        </p:nvSpPr>
        <p:spPr>
          <a:xfrm>
            <a:off x="663167" y="4171133"/>
            <a:ext cx="73416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g30084195a1b_0_998"/>
          <p:cNvSpPr txBox="1"/>
          <p:nvPr>
            <p:ph type="title"/>
          </p:nvPr>
        </p:nvSpPr>
        <p:spPr>
          <a:xfrm>
            <a:off x="663167" y="1573067"/>
            <a:ext cx="9222900" cy="25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1219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Arial Black"/>
              <a:buNone/>
              <a:defRPr b="0" i="0" sz="67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8">
  <p:cSld name="TITLE_1_1_1_1_1_1_1_1_1_1_1_1_1_1_1">
    <p:bg>
      <p:bgPr>
        <a:solidFill>
          <a:schemeClr val="lt1"/>
        </a:solidFill>
      </p:bgPr>
    </p:bg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0084195a1b_0_1728"/>
          <p:cNvSpPr/>
          <p:nvPr/>
        </p:nvSpPr>
        <p:spPr>
          <a:xfrm flipH="1" rot="-1035617">
            <a:off x="895814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30084195a1b_0_172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1" name="Google Shape;781;g30084195a1b_0_172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82" name="Google Shape;782;g30084195a1b_0_172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g30084195a1b_0_172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g30084195a1b_0_172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g30084195a1b_0_172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g30084195a1b_0_172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g30084195a1b_0_172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g30084195a1b_0_172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9" name="Google Shape;789;g30084195a1b_0_172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790" name="Google Shape;790;g30084195a1b_0_172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1" name="Google Shape;791;g30084195a1b_0_172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9">
  <p:cSld name="TITLE_1_1_1_1_1_1_2_1_1_1_1_1_1">
    <p:bg>
      <p:bgPr>
        <a:solidFill>
          <a:schemeClr val="lt1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0084195a1b_0_1742"/>
          <p:cNvSpPr/>
          <p:nvPr/>
        </p:nvSpPr>
        <p:spPr>
          <a:xfrm rot="-4875927">
            <a:off x="6612653" y="-125446"/>
            <a:ext cx="5662469" cy="6299741"/>
          </a:xfrm>
          <a:custGeom>
            <a:rect b="b" l="l" r="r" t="t"/>
            <a:pathLst>
              <a:path extrusionOk="0" h="6713401" w="6034284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g30084195a1b_0_174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5" name="Google Shape;795;g30084195a1b_0_174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796" name="Google Shape;796;g30084195a1b_0_174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g30084195a1b_0_174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g30084195a1b_0_174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g30084195a1b_0_174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g30084195a1b_0_174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g30084195a1b_0_174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g30084195a1b_0_174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3" name="Google Shape;803;g30084195a1b_0_174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804" name="Google Shape;804;g30084195a1b_0_174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5" name="Google Shape;805;g30084195a1b_0_174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10">
  <p:cSld name="TITLE_1_1_1_1_1_1_1_2_1_1_1_1_1_1">
    <p:bg>
      <p:bgPr>
        <a:solidFill>
          <a:schemeClr val="lt1"/>
        </a:solidFill>
      </p:bgPr>
    </p:bg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0084195a1b_0_1756"/>
          <p:cNvSpPr/>
          <p:nvPr/>
        </p:nvSpPr>
        <p:spPr>
          <a:xfrm rot="-902516">
            <a:off x="5559352" y="-468711"/>
            <a:ext cx="5988283" cy="8173619"/>
          </a:xfrm>
          <a:custGeom>
            <a:rect b="b" l="l" r="r" t="t"/>
            <a:pathLst>
              <a:path extrusionOk="0" h="8158717" w="5977366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g30084195a1b_0_175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9" name="Google Shape;809;g30084195a1b_0_175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10" name="Google Shape;810;g30084195a1b_0_175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g30084195a1b_0_175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g30084195a1b_0_175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g30084195a1b_0_175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g30084195a1b_0_175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g30084195a1b_0_175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g30084195a1b_0_175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7" name="Google Shape;817;g30084195a1b_0_175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818" name="Google Shape;818;g30084195a1b_0_175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9" name="Google Shape;819;g30084195a1b_0_175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- 1">
  <p:cSld name="TITLE_3_1_1_2_1_1_1_1_1">
    <p:bg>
      <p:bgPr>
        <a:solidFill>
          <a:schemeClr val="lt1"/>
        </a:solidFill>
      </p:bgPr>
    </p:bg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0084195a1b_0_1770"/>
          <p:cNvSpPr/>
          <p:nvPr/>
        </p:nvSpPr>
        <p:spPr>
          <a:xfrm rot="1035617">
            <a:off x="53986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g30084195a1b_0_177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3" name="Google Shape;823;g30084195a1b_0_177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24" name="Google Shape;824;g30084195a1b_0_177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g30084195a1b_0_177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g30084195a1b_0_177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g30084195a1b_0_177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g30084195a1b_0_177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g30084195a1b_0_177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g30084195a1b_0_177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1" name="Google Shape;831;g30084195a1b_0_177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832" name="Google Shape;832;g30084195a1b_0_177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3" name="Google Shape;833;g30084195a1b_0_177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- 2">
  <p:cSld name="TITLE_1_1_1_1_3_1_1_1_1_1_1_1">
    <p:bg>
      <p:bgPr>
        <a:solidFill>
          <a:schemeClr val="lt1"/>
        </a:soli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30084195a1b_0_1784"/>
          <p:cNvSpPr/>
          <p:nvPr/>
        </p:nvSpPr>
        <p:spPr>
          <a:xfrm rot="1682327">
            <a:off x="694782" y="451980"/>
            <a:ext cx="6382052" cy="6660720"/>
          </a:xfrm>
          <a:custGeom>
            <a:rect b="b" l="l" r="r" t="t"/>
            <a:pathLst>
              <a:path extrusionOk="0" h="6661699" w="638299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g30084195a1b_0_178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7" name="Google Shape;837;g30084195a1b_0_178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38" name="Google Shape;838;g30084195a1b_0_178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g30084195a1b_0_178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g30084195a1b_0_178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g30084195a1b_0_178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g30084195a1b_0_178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g30084195a1b_0_178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g30084195a1b_0_178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5" name="Google Shape;845;g30084195a1b_0_178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846" name="Google Shape;846;g30084195a1b_0_178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7" name="Google Shape;847;g30084195a1b_0_178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- 3">
  <p:cSld name="TITLE_1_1_2_1_1_1_1_1_1_1">
    <p:bg>
      <p:bgPr>
        <a:solidFill>
          <a:schemeClr val="lt1"/>
        </a:solidFill>
      </p:bgPr>
    </p:bg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0084195a1b_0_1798"/>
          <p:cNvSpPr/>
          <p:nvPr/>
        </p:nvSpPr>
        <p:spPr>
          <a:xfrm rot="2189949">
            <a:off x="2260986" y="275401"/>
            <a:ext cx="5604977" cy="6883545"/>
          </a:xfrm>
          <a:custGeom>
            <a:rect b="b" l="l" r="r" t="t"/>
            <a:pathLst>
              <a:path extrusionOk="0" h="6852564" w="5579751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g30084195a1b_0_179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1" name="Google Shape;851;g30084195a1b_0_179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52" name="Google Shape;852;g30084195a1b_0_179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g30084195a1b_0_179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g30084195a1b_0_179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g30084195a1b_0_179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g30084195a1b_0_179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g30084195a1b_0_179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g30084195a1b_0_179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9" name="Google Shape;859;g30084195a1b_0_179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860" name="Google Shape;860;g30084195a1b_0_179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1" name="Google Shape;861;g30084195a1b_0_179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- 4">
  <p:cSld name="TITLE_1_1_1_1_1_3_1_1_1_1_1_1_1_1">
    <p:bg>
      <p:bgPr>
        <a:solidFill>
          <a:schemeClr val="lt1"/>
        </a:solid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30084195a1b_0_1812"/>
          <p:cNvSpPr/>
          <p:nvPr/>
        </p:nvSpPr>
        <p:spPr>
          <a:xfrm rot="-7632728">
            <a:off x="-1349898" y="-228461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g30084195a1b_0_181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5" name="Google Shape;865;g30084195a1b_0_181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66" name="Google Shape;866;g30084195a1b_0_181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g30084195a1b_0_181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g30084195a1b_0_181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g30084195a1b_0_181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g30084195a1b_0_181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g30084195a1b_0_181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g30084195a1b_0_181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3" name="Google Shape;873;g30084195a1b_0_181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874" name="Google Shape;874;g30084195a1b_0_181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5" name="Google Shape;875;g30084195a1b_0_181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- 5">
  <p:cSld name="TITLE_1_1_1_1_1_2_2_1_1_2_1_1_1_1_1">
    <p:bg>
      <p:bgPr>
        <a:solidFill>
          <a:schemeClr val="lt1"/>
        </a:soli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0084195a1b_0_1826"/>
          <p:cNvSpPr/>
          <p:nvPr/>
        </p:nvSpPr>
        <p:spPr>
          <a:xfrm rot="-7632728">
            <a:off x="-244530" y="-244628"/>
            <a:ext cx="6151332" cy="6945422"/>
          </a:xfrm>
          <a:custGeom>
            <a:rect b="b" l="l" r="r" t="t"/>
            <a:pathLst>
              <a:path extrusionOk="0" h="6914184" w="6123666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g30084195a1b_0_1826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9" name="Google Shape;879;g30084195a1b_0_1826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80" name="Google Shape;880;g30084195a1b_0_182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g30084195a1b_0_182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g30084195a1b_0_182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g30084195a1b_0_182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g30084195a1b_0_182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g30084195a1b_0_182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g30084195a1b_0_182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7" name="Google Shape;887;g30084195a1b_0_1826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888" name="Google Shape;888;g30084195a1b_0_1826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9" name="Google Shape;889;g30084195a1b_0_1826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- 6">
  <p:cSld name="TITLE_1_1_1_1_2_1_1_1_1_1_1_1_1_1">
    <p:bg>
      <p:bgPr>
        <a:solidFill>
          <a:schemeClr val="lt1"/>
        </a:solidFill>
      </p:bgPr>
    </p:bg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30084195a1b_0_1840"/>
          <p:cNvSpPr/>
          <p:nvPr/>
        </p:nvSpPr>
        <p:spPr>
          <a:xfrm rot="-5151199">
            <a:off x="3175581" y="1333942"/>
            <a:ext cx="7091280" cy="4191707"/>
          </a:xfrm>
          <a:custGeom>
            <a:rect b="b" l="l" r="r" t="t"/>
            <a:pathLst>
              <a:path extrusionOk="0" h="4191157" w="7072716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g30084195a1b_0_1840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3" name="Google Shape;893;g30084195a1b_0_1840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894" name="Google Shape;894;g30084195a1b_0_184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g30084195a1b_0_184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g30084195a1b_0_184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g30084195a1b_0_184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g30084195a1b_0_184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g30084195a1b_0_184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g30084195a1b_0_184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1" name="Google Shape;901;g30084195a1b_0_1840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902" name="Google Shape;902;g30084195a1b_0_1840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3" name="Google Shape;903;g30084195a1b_0_1840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- 7">
  <p:cSld name="TITLE_1_1_1_2_1_1_1_1_1_1_1_1_1_1_1">
    <p:bg>
      <p:bgPr>
        <a:solidFill>
          <a:schemeClr val="lt1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0084195a1b_0_1854"/>
          <p:cNvSpPr/>
          <p:nvPr/>
        </p:nvSpPr>
        <p:spPr>
          <a:xfrm rot="-6028242">
            <a:off x="5426543" y="213064"/>
            <a:ext cx="6927465" cy="6367794"/>
          </a:xfrm>
          <a:custGeom>
            <a:rect b="b" l="l" r="r" t="t"/>
            <a:pathLst>
              <a:path extrusionOk="0" h="6341020" w="6898338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g30084195a1b_0_1854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7" name="Google Shape;907;g30084195a1b_0_1854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908" name="Google Shape;908;g30084195a1b_0_1854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g30084195a1b_0_1854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g30084195a1b_0_1854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g30084195a1b_0_1854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g30084195a1b_0_1854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g30084195a1b_0_1854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g30084195a1b_0_1854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5" name="Google Shape;915;g30084195a1b_0_1854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916" name="Google Shape;916;g30084195a1b_0_1854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7" name="Google Shape;917;g30084195a1b_0_1854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- Chapitre Ressourceur 1 1">
  <p:cSld name="TITLE_AND_BODY_1_1_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g30084195a1b_0_1004"/>
          <p:cNvPicPr preferRelativeResize="0"/>
          <p:nvPr/>
        </p:nvPicPr>
        <p:blipFill rotWithShape="1">
          <a:blip r:embed="rId2">
            <a:alphaModFix/>
          </a:blip>
          <a:srcRect b="0" l="-14690" r="14687" t="0"/>
          <a:stretch/>
        </p:blipFill>
        <p:spPr>
          <a:xfrm>
            <a:off x="3233488" y="-5500"/>
            <a:ext cx="8958510" cy="597086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30084195a1b_0_1004"/>
          <p:cNvSpPr/>
          <p:nvPr/>
        </p:nvSpPr>
        <p:spPr>
          <a:xfrm rot="-4977829">
            <a:off x="6340952" y="-446348"/>
            <a:ext cx="5458734" cy="6811831"/>
          </a:xfrm>
          <a:custGeom>
            <a:rect b="b" l="l" r="r" t="t"/>
            <a:pathLst>
              <a:path extrusionOk="0" h="6811618" w="5458563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7843"/>
                </a:srgbClr>
              </a:gs>
              <a:gs pos="35000">
                <a:srgbClr val="FFFFFF">
                  <a:alpha val="67843"/>
                </a:srgbClr>
              </a:gs>
              <a:gs pos="68000">
                <a:srgbClr val="F4F6FB">
                  <a:alpha val="27843"/>
                </a:srgbClr>
              </a:gs>
              <a:gs pos="100000">
                <a:srgbClr val="F4F6FB">
                  <a:alpha val="27843"/>
                </a:srgbClr>
              </a:gs>
            </a:gsLst>
            <a:lin ang="1980142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g30084195a1b_0_1004"/>
          <p:cNvSpPr/>
          <p:nvPr/>
        </p:nvSpPr>
        <p:spPr>
          <a:xfrm>
            <a:off x="0" y="-5500"/>
            <a:ext cx="12192000" cy="6863496"/>
          </a:xfrm>
          <a:custGeom>
            <a:rect b="b" l="l" r="r" t="t"/>
            <a:pathLst>
              <a:path extrusionOk="0" h="6863496" w="1219200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rgbClr val="05C3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g30084195a1b_0_10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30084195a1b_0_1004"/>
          <p:cNvSpPr txBox="1"/>
          <p:nvPr>
            <p:ph type="title"/>
          </p:nvPr>
        </p:nvSpPr>
        <p:spPr>
          <a:xfrm>
            <a:off x="663167" y="1065267"/>
            <a:ext cx="6842400" cy="3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1219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Arial Black"/>
              <a:buNone/>
              <a:defRPr b="1" i="0" sz="67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60" name="Google Shape;60;g30084195a1b_0_1004"/>
          <p:cNvSpPr txBox="1"/>
          <p:nvPr>
            <p:ph idx="1" type="subTitle"/>
          </p:nvPr>
        </p:nvSpPr>
        <p:spPr>
          <a:xfrm>
            <a:off x="663167" y="4426867"/>
            <a:ext cx="73416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1" name="Google Shape;61;g30084195a1b_0_1004"/>
          <p:cNvPicPr preferRelativeResize="0"/>
          <p:nvPr/>
        </p:nvPicPr>
        <p:blipFill rotWithShape="1">
          <a:blip r:embed="rId4">
            <a:alphaModFix/>
          </a:blip>
          <a:srcRect b="21170" l="0" r="0" t="0"/>
          <a:stretch/>
        </p:blipFill>
        <p:spPr>
          <a:xfrm>
            <a:off x="6804436" y="878500"/>
            <a:ext cx="5076433" cy="59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- 8">
  <p:cSld name="TITLE_1_1_1_1_1_1_1_1_1_1_1_1_1_1_1_1">
    <p:bg>
      <p:bgPr>
        <a:solidFill>
          <a:schemeClr val="lt1"/>
        </a:solidFill>
      </p:bgPr>
    </p:bg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0084195a1b_0_1868"/>
          <p:cNvSpPr/>
          <p:nvPr/>
        </p:nvSpPr>
        <p:spPr>
          <a:xfrm flipH="1" rot="-1035617">
            <a:off x="8958148" y="-91532"/>
            <a:ext cx="3844992" cy="7230701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g30084195a1b_0_1868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1" name="Google Shape;921;g30084195a1b_0_1868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922" name="Google Shape;922;g30084195a1b_0_186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g30084195a1b_0_186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g30084195a1b_0_186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g30084195a1b_0_186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g30084195a1b_0_186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g30084195a1b_0_186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g30084195a1b_0_186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9" name="Google Shape;929;g30084195a1b_0_1868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930" name="Google Shape;930;g30084195a1b_0_1868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1" name="Google Shape;931;g30084195a1b_0_1868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- 10">
  <p:cSld name="TITLE_1_1_1_1_1_1_1_2_1_1_1_1_1_1_1">
    <p:bg>
      <p:bgPr>
        <a:solidFill>
          <a:schemeClr val="lt1"/>
        </a:solidFill>
      </p:bgPr>
    </p:bg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30084195a1b_0_1882"/>
          <p:cNvSpPr/>
          <p:nvPr/>
        </p:nvSpPr>
        <p:spPr>
          <a:xfrm rot="-902516">
            <a:off x="5559352" y="-468711"/>
            <a:ext cx="5988283" cy="8173619"/>
          </a:xfrm>
          <a:custGeom>
            <a:rect b="b" l="l" r="r" t="t"/>
            <a:pathLst>
              <a:path extrusionOk="0" h="8158717" w="5977366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g30084195a1b_0_1882"/>
          <p:cNvSpPr txBox="1"/>
          <p:nvPr/>
        </p:nvSpPr>
        <p:spPr>
          <a:xfrm>
            <a:off x="11502436" y="6339900"/>
            <a:ext cx="68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5" name="Google Shape;935;g30084195a1b_0_1882"/>
          <p:cNvGrpSpPr/>
          <p:nvPr/>
        </p:nvGrpSpPr>
        <p:grpSpPr>
          <a:xfrm>
            <a:off x="10586872" y="6402008"/>
            <a:ext cx="915548" cy="232007"/>
            <a:chOff x="5486400" y="2551113"/>
            <a:chExt cx="2949575" cy="722312"/>
          </a:xfrm>
        </p:grpSpPr>
        <p:sp>
          <p:nvSpPr>
            <p:cNvPr id="936" name="Google Shape;936;g30084195a1b_0_188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g30084195a1b_0_188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g30084195a1b_0_188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g30084195a1b_0_188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g30084195a1b_0_188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g30084195a1b_0_188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g30084195a1b_0_188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3" name="Google Shape;943;g30084195a1b_0_1882"/>
          <p:cNvSpPr txBox="1"/>
          <p:nvPr>
            <p:ph type="title"/>
          </p:nvPr>
        </p:nvSpPr>
        <p:spPr>
          <a:xfrm>
            <a:off x="0" y="0"/>
            <a:ext cx="10915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336000" wrap="square" tIns="672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Arial Black"/>
              <a:buNone/>
              <a:defRPr b="1" i="0" sz="33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200"/>
              <a:buFont typeface="Arial Black"/>
              <a:buNone/>
              <a:defRPr b="1" i="0" sz="3200" u="none" cap="none" strike="noStrike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944" name="Google Shape;944;g30084195a1b_0_1882"/>
          <p:cNvSpPr txBox="1"/>
          <p:nvPr>
            <p:ph idx="1" type="body"/>
          </p:nvPr>
        </p:nvSpPr>
        <p:spPr>
          <a:xfrm>
            <a:off x="-11600" y="1880967"/>
            <a:ext cx="121920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672000" spcFirstLastPara="1" rIns="6720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5" name="Google Shape;945;g30084195a1b_0_1882"/>
          <p:cNvSpPr txBox="1"/>
          <p:nvPr/>
        </p:nvSpPr>
        <p:spPr>
          <a:xfrm>
            <a:off x="301999" y="6339900"/>
            <a:ext cx="387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Lorem ipsum dolor</a:t>
            </a:r>
            <a:endParaRPr b="0" i="0" sz="11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1">
  <p:cSld name="BLANK_3">
    <p:bg>
      <p:bgPr>
        <a:solidFill>
          <a:schemeClr val="lt1"/>
        </a:solidFill>
      </p:bgPr>
    </p:bg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30084195a1b_0_1898"/>
          <p:cNvSpPr txBox="1"/>
          <p:nvPr>
            <p:ph idx="12" type="sldNum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9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5">
  <p:cSld name="BLANK_2_1_2">
    <p:bg>
      <p:bgPr>
        <a:solidFill>
          <a:schemeClr val="lt1"/>
        </a:solidFill>
      </p:bgPr>
    </p:bg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0084195a1b_0_1900"/>
          <p:cNvSpPr txBox="1"/>
          <p:nvPr>
            <p:ph idx="1" type="body"/>
          </p:nvPr>
        </p:nvSpPr>
        <p:spPr>
          <a:xfrm>
            <a:off x="4846767" y="2272533"/>
            <a:ext cx="6665100" cy="18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alpha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roman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roman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roman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0" name="Google Shape;950;g30084195a1b_0_1900"/>
          <p:cNvSpPr txBox="1"/>
          <p:nvPr>
            <p:ph idx="12" type="sldNum"/>
          </p:nvPr>
        </p:nvSpPr>
        <p:spPr>
          <a:xfrm>
            <a:off x="112770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900"/>
          </a:p>
        </p:txBody>
      </p:sp>
      <p:sp>
        <p:nvSpPr>
          <p:cNvPr id="951" name="Google Shape;951;g30084195a1b_0_1900"/>
          <p:cNvSpPr txBox="1"/>
          <p:nvPr>
            <p:ph type="title"/>
          </p:nvPr>
        </p:nvSpPr>
        <p:spPr>
          <a:xfrm>
            <a:off x="984476" y="539567"/>
            <a:ext cx="51621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5">
  <p:cSld name="BLANK_2_1_2">
    <p:bg>
      <p:bgPr>
        <a:solidFill>
          <a:schemeClr val="lt1"/>
        </a:solidFill>
      </p:bgPr>
    </p:bg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00313b26de_0_3371"/>
          <p:cNvSpPr txBox="1"/>
          <p:nvPr>
            <p:ph idx="1" type="body"/>
          </p:nvPr>
        </p:nvSpPr>
        <p:spPr>
          <a:xfrm>
            <a:off x="4846767" y="2272533"/>
            <a:ext cx="6665100" cy="18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alpha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roman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roman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roman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5" name="Google Shape;955;g300313b26de_0_3371"/>
          <p:cNvSpPr txBox="1"/>
          <p:nvPr>
            <p:ph idx="12" type="sldNum"/>
          </p:nvPr>
        </p:nvSpPr>
        <p:spPr>
          <a:xfrm>
            <a:off x="112770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900"/>
          </a:p>
        </p:txBody>
      </p:sp>
      <p:sp>
        <p:nvSpPr>
          <p:cNvPr id="956" name="Google Shape;956;g300313b26de_0_3371"/>
          <p:cNvSpPr txBox="1"/>
          <p:nvPr>
            <p:ph type="title"/>
          </p:nvPr>
        </p:nvSpPr>
        <p:spPr>
          <a:xfrm>
            <a:off x="984476" y="539567"/>
            <a:ext cx="51621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00313b26de_0_3369"/>
          <p:cNvSpPr txBox="1"/>
          <p:nvPr>
            <p:ph idx="12" type="sldNum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900">
              <a:solidFill>
                <a:srgbClr val="00000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1">
  <p:cSld name="BLANK_3">
    <p:bg>
      <p:bgPr>
        <a:solidFill>
          <a:schemeClr val="lt1"/>
        </a:solidFill>
      </p:bgPr>
    </p:bg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00313b26de_0_3375"/>
          <p:cNvSpPr txBox="1"/>
          <p:nvPr>
            <p:ph idx="12" type="sldNum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9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3">
  <p:cSld name="BLANK_2">
    <p:bg>
      <p:bgPr>
        <a:solidFill>
          <a:schemeClr val="lt1"/>
        </a:solidFill>
      </p:bgPr>
    </p:bg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300313b26de_0_3377"/>
          <p:cNvSpPr txBox="1"/>
          <p:nvPr>
            <p:ph type="title"/>
          </p:nvPr>
        </p:nvSpPr>
        <p:spPr>
          <a:xfrm>
            <a:off x="984476" y="539567"/>
            <a:ext cx="51621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5 1">
  <p:cSld name="BLANK_2_1_2_1">
    <p:bg>
      <p:bgPr>
        <a:solidFill>
          <a:srgbClr val="E95F47"/>
        </a:solidFill>
      </p:bgPr>
    </p:bg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00313b26de_0_3379"/>
          <p:cNvSpPr txBox="1"/>
          <p:nvPr>
            <p:ph idx="1" type="body"/>
          </p:nvPr>
        </p:nvSpPr>
        <p:spPr>
          <a:xfrm>
            <a:off x="4846767" y="2272533"/>
            <a:ext cx="6665100" cy="18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  <a:defRPr b="0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alpha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roman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alpha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roman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alpha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AutoNum type="roman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5" name="Google Shape;965;g300313b26de_0_3379"/>
          <p:cNvSpPr txBox="1"/>
          <p:nvPr>
            <p:ph idx="12" type="sldNum"/>
          </p:nvPr>
        </p:nvSpPr>
        <p:spPr>
          <a:xfrm>
            <a:off x="112770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900"/>
          </a:p>
        </p:txBody>
      </p:sp>
      <p:sp>
        <p:nvSpPr>
          <p:cNvPr id="966" name="Google Shape;966;g300313b26de_0_3379"/>
          <p:cNvSpPr txBox="1"/>
          <p:nvPr>
            <p:ph type="title"/>
          </p:nvPr>
        </p:nvSpPr>
        <p:spPr>
          <a:xfrm>
            <a:off x="984476" y="539567"/>
            <a:ext cx="51621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1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7" name="Google Shape;967;g300313b26de_0_3379"/>
          <p:cNvSpPr txBox="1"/>
          <p:nvPr/>
        </p:nvSpPr>
        <p:spPr>
          <a:xfrm>
            <a:off x="544033" y="6439467"/>
            <a:ext cx="29967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720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GB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Nom de la présentation</a:t>
            </a:r>
            <a:endParaRPr b="0" i="1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g300313b26de_0_3379"/>
          <p:cNvSpPr/>
          <p:nvPr/>
        </p:nvSpPr>
        <p:spPr>
          <a:xfrm>
            <a:off x="343163" y="6423707"/>
            <a:ext cx="197217" cy="201601"/>
          </a:xfrm>
          <a:custGeom>
            <a:rect b="b" l="l" r="r" t="t"/>
            <a:pathLst>
              <a:path extrusionOk="0" h="557" w="557">
                <a:moveTo>
                  <a:pt x="557" y="278"/>
                </a:moveTo>
                <a:cubicBezTo>
                  <a:pt x="557" y="432"/>
                  <a:pt x="432" y="557"/>
                  <a:pt x="278" y="557"/>
                </a:cubicBezTo>
                <a:cubicBezTo>
                  <a:pt x="125" y="557"/>
                  <a:pt x="0" y="432"/>
                  <a:pt x="0" y="278"/>
                </a:cubicBezTo>
                <a:cubicBezTo>
                  <a:pt x="0" y="125"/>
                  <a:pt x="125" y="0"/>
                  <a:pt x="278" y="0"/>
                </a:cubicBezTo>
                <a:cubicBezTo>
                  <a:pt x="432" y="0"/>
                  <a:pt x="557" y="125"/>
                  <a:pt x="557" y="278"/>
                </a:cubicBezTo>
                <a:close/>
                <a:moveTo>
                  <a:pt x="339" y="305"/>
                </a:moveTo>
                <a:cubicBezTo>
                  <a:pt x="348" y="347"/>
                  <a:pt x="314" y="399"/>
                  <a:pt x="280" y="438"/>
                </a:cubicBezTo>
                <a:cubicBezTo>
                  <a:pt x="388" y="436"/>
                  <a:pt x="476" y="348"/>
                  <a:pt x="476" y="240"/>
                </a:cubicBezTo>
                <a:cubicBezTo>
                  <a:pt x="476" y="131"/>
                  <a:pt x="388" y="42"/>
                  <a:pt x="278" y="42"/>
                </a:cubicBezTo>
                <a:cubicBezTo>
                  <a:pt x="169" y="42"/>
                  <a:pt x="80" y="131"/>
                  <a:pt x="80" y="240"/>
                </a:cubicBezTo>
                <a:cubicBezTo>
                  <a:pt x="80" y="348"/>
                  <a:pt x="169" y="436"/>
                  <a:pt x="277" y="438"/>
                </a:cubicBezTo>
                <a:cubicBezTo>
                  <a:pt x="243" y="399"/>
                  <a:pt x="208" y="347"/>
                  <a:pt x="217" y="305"/>
                </a:cubicBezTo>
                <a:cubicBezTo>
                  <a:pt x="225" y="261"/>
                  <a:pt x="257" y="247"/>
                  <a:pt x="278" y="247"/>
                </a:cubicBezTo>
                <a:cubicBezTo>
                  <a:pt x="300" y="247"/>
                  <a:pt x="332" y="261"/>
                  <a:pt x="339" y="3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uverture - corail - 1">
  <p:cSld name="BLANK_1">
    <p:bg>
      <p:bgPr>
        <a:solidFill>
          <a:srgbClr val="FFFFFF"/>
        </a:solidFill>
      </p:bgPr>
    </p:bg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00313b26de_0_3385"/>
          <p:cNvSpPr txBox="1"/>
          <p:nvPr>
            <p:ph idx="12" type="sldNum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900">
              <a:solidFill>
                <a:srgbClr val="000000"/>
              </a:solidFill>
            </a:endParaRPr>
          </a:p>
        </p:txBody>
      </p:sp>
      <p:sp>
        <p:nvSpPr>
          <p:cNvPr id="971" name="Google Shape;971;g300313b26de_0_3385"/>
          <p:cNvSpPr txBox="1"/>
          <p:nvPr>
            <p:ph idx="1" type="subTitle"/>
          </p:nvPr>
        </p:nvSpPr>
        <p:spPr>
          <a:xfrm>
            <a:off x="1952800" y="4104600"/>
            <a:ext cx="48912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2" name="Google Shape;972;g300313b26de_0_3385"/>
          <p:cNvSpPr txBox="1"/>
          <p:nvPr>
            <p:ph type="title"/>
          </p:nvPr>
        </p:nvSpPr>
        <p:spPr>
          <a:xfrm>
            <a:off x="2248900" y="1927800"/>
            <a:ext cx="5925600" cy="217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g300313b26de_0_3385"/>
          <p:cNvSpPr/>
          <p:nvPr/>
        </p:nvSpPr>
        <p:spPr>
          <a:xfrm>
            <a:off x="283800" y="271800"/>
            <a:ext cx="11624400" cy="6314400"/>
          </a:xfrm>
          <a:prstGeom prst="round2DiagRect">
            <a:avLst>
              <a:gd fmla="val 0" name="adj1"/>
              <a:gd fmla="val 4830" name="adj2"/>
            </a:avLst>
          </a:prstGeom>
          <a:solidFill>
            <a:srgbClr val="E95F4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- Chapitre Ressourceur 1 1 1">
  <p:cSld name="TITLE_AND_BODY_1_1_2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g30084195a1b_0_1012"/>
          <p:cNvPicPr preferRelativeResize="0"/>
          <p:nvPr/>
        </p:nvPicPr>
        <p:blipFill rotWithShape="1">
          <a:blip r:embed="rId2">
            <a:alphaModFix/>
          </a:blip>
          <a:srcRect b="0" l="4240" r="22526" t="0"/>
          <a:stretch/>
        </p:blipFill>
        <p:spPr>
          <a:xfrm>
            <a:off x="5679700" y="-5500"/>
            <a:ext cx="6512399" cy="592680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30084195a1b_0_1012"/>
          <p:cNvSpPr/>
          <p:nvPr/>
        </p:nvSpPr>
        <p:spPr>
          <a:xfrm rot="-4977829">
            <a:off x="6340952" y="-446348"/>
            <a:ext cx="5458734" cy="6811831"/>
          </a:xfrm>
          <a:custGeom>
            <a:rect b="b" l="l" r="r" t="t"/>
            <a:pathLst>
              <a:path extrusionOk="0" h="6811618" w="5458563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7843"/>
                </a:srgbClr>
              </a:gs>
              <a:gs pos="35000">
                <a:srgbClr val="FFFFFF">
                  <a:alpha val="67843"/>
                </a:srgbClr>
              </a:gs>
              <a:gs pos="68000">
                <a:srgbClr val="F4F6FB">
                  <a:alpha val="27843"/>
                </a:srgbClr>
              </a:gs>
              <a:gs pos="100000">
                <a:srgbClr val="F4F6FB">
                  <a:alpha val="27843"/>
                </a:srgbClr>
              </a:gs>
            </a:gsLst>
            <a:lin ang="1980142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0084195a1b_0_1012"/>
          <p:cNvSpPr/>
          <p:nvPr/>
        </p:nvSpPr>
        <p:spPr>
          <a:xfrm>
            <a:off x="0" y="-5500"/>
            <a:ext cx="12192000" cy="6863496"/>
          </a:xfrm>
          <a:custGeom>
            <a:rect b="b" l="l" r="r" t="t"/>
            <a:pathLst>
              <a:path extrusionOk="0" h="6863496" w="1219200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rgbClr val="05C3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g30084195a1b_0_10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30084195a1b_0_1012"/>
          <p:cNvSpPr txBox="1"/>
          <p:nvPr>
            <p:ph type="title"/>
          </p:nvPr>
        </p:nvSpPr>
        <p:spPr>
          <a:xfrm>
            <a:off x="663167" y="1065267"/>
            <a:ext cx="6842400" cy="3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1219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Arial Black"/>
              <a:buNone/>
              <a:defRPr b="1" i="0" sz="67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68" name="Google Shape;68;g30084195a1b_0_1012"/>
          <p:cNvSpPr txBox="1"/>
          <p:nvPr>
            <p:ph idx="1" type="subTitle"/>
          </p:nvPr>
        </p:nvSpPr>
        <p:spPr>
          <a:xfrm>
            <a:off x="663167" y="4426867"/>
            <a:ext cx="73416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erson in a hard hat and orange jumpsuit  Description automatically generated" id="69" name="Google Shape;69;g30084195a1b_0_10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7000" y="-166241"/>
            <a:ext cx="3712645" cy="702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 1">
  <p:cSld name="Orange 1">
    <p:bg>
      <p:bgPr>
        <a:solidFill>
          <a:srgbClr val="002D62"/>
        </a:solidFill>
      </p:bgPr>
    </p:bg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6"/>
          <p:cNvSpPr/>
          <p:nvPr/>
        </p:nvSpPr>
        <p:spPr>
          <a:xfrm>
            <a:off x="0" y="0"/>
            <a:ext cx="10928405" cy="6203219"/>
          </a:xfrm>
          <a:custGeom>
            <a:rect b="b" l="l" r="r" t="t"/>
            <a:pathLst>
              <a:path extrusionOk="0" h="915379" w="1612652">
                <a:moveTo>
                  <a:pt x="1612652" y="19"/>
                </a:moveTo>
                <a:lnTo>
                  <a:pt x="1292066" y="19"/>
                </a:lnTo>
                <a:cubicBezTo>
                  <a:pt x="1292630" y="45532"/>
                  <a:pt x="1288976" y="91741"/>
                  <a:pt x="1280800" y="138196"/>
                </a:cubicBezTo>
                <a:cubicBezTo>
                  <a:pt x="1217015" y="500207"/>
                  <a:pt x="901816" y="755049"/>
                  <a:pt x="546021" y="755049"/>
                </a:cubicBezTo>
                <a:cubicBezTo>
                  <a:pt x="503014" y="755049"/>
                  <a:pt x="459460" y="751338"/>
                  <a:pt x="415624" y="743633"/>
                </a:cubicBezTo>
                <a:cubicBezTo>
                  <a:pt x="249943" y="714509"/>
                  <a:pt x="106717" y="632940"/>
                  <a:pt x="0" y="519064"/>
                </a:cubicBezTo>
                <a:lnTo>
                  <a:pt x="0" y="747495"/>
                </a:lnTo>
                <a:cubicBezTo>
                  <a:pt x="114516" y="821453"/>
                  <a:pt x="245441" y="874218"/>
                  <a:pt x="388177" y="899311"/>
                </a:cubicBezTo>
                <a:cubicBezTo>
                  <a:pt x="449797" y="910143"/>
                  <a:pt x="511114" y="915380"/>
                  <a:pt x="571585" y="915380"/>
                </a:cubicBezTo>
                <a:cubicBezTo>
                  <a:pt x="1072150" y="915380"/>
                  <a:pt x="1515654" y="556835"/>
                  <a:pt x="1605418" y="47378"/>
                </a:cubicBezTo>
                <a:cubicBezTo>
                  <a:pt x="1608206" y="31573"/>
                  <a:pt x="1610598" y="15767"/>
                  <a:pt x="1612652" y="0"/>
                </a:cubicBezTo>
              </a:path>
            </a:pathLst>
          </a:custGeom>
          <a:gradFill>
            <a:gsLst>
              <a:gs pos="0">
                <a:srgbClr val="FFFFFF">
                  <a:alpha val="69019"/>
                </a:srgbClr>
              </a:gs>
              <a:gs pos="100000">
                <a:srgbClr val="FFFFFF">
                  <a:alpha val="69019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16"/>
          <p:cNvSpPr txBox="1"/>
          <p:nvPr>
            <p:ph type="title"/>
          </p:nvPr>
        </p:nvSpPr>
        <p:spPr>
          <a:xfrm>
            <a:off x="663166" y="638934"/>
            <a:ext cx="8257600" cy="2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b="1" i="0" sz="6399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b="0" i="0" sz="6399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b="0" i="0" sz="6399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b="0" i="0" sz="6399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b="0" i="0" sz="6399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b="0" i="0" sz="6399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b="0" i="0" sz="6399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b="0" i="0" sz="6399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b="0" i="0" sz="6399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979" name="Google Shape;979;p16"/>
          <p:cNvSpPr txBox="1"/>
          <p:nvPr>
            <p:ph idx="1" type="subTitle"/>
          </p:nvPr>
        </p:nvSpPr>
        <p:spPr>
          <a:xfrm>
            <a:off x="663167" y="3415067"/>
            <a:ext cx="7341600" cy="8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666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666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666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666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666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666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666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666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666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80" name="Google Shape;98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61487" y="5970877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eux contenus">
  <p:cSld name="5_Deux contenus"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7"/>
          <p:cNvSpPr txBox="1"/>
          <p:nvPr>
            <p:ph idx="1" type="body"/>
          </p:nvPr>
        </p:nvSpPr>
        <p:spPr>
          <a:xfrm>
            <a:off x="812799" y="1930400"/>
            <a:ext cx="10581452" cy="4301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528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C9E9F"/>
              </a:buClr>
              <a:buSzPts val="168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594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01A"/>
              </a:buClr>
              <a:buSzPts val="1307"/>
              <a:buFont typeface="Arial"/>
              <a:buChar char="•"/>
              <a:defRPr b="0" i="1" sz="1867" u="none" cap="none" strike="noStrike">
                <a:solidFill>
                  <a:srgbClr val="E2001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7520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01A"/>
              </a:buClr>
              <a:buSzPts val="734"/>
              <a:buFont typeface="Arial"/>
              <a:buChar char="•"/>
              <a:defRPr b="0" i="0" sz="14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3" name="Google Shape;983;p17"/>
          <p:cNvSpPr/>
          <p:nvPr>
            <p:ph type="title"/>
          </p:nvPr>
        </p:nvSpPr>
        <p:spPr>
          <a:xfrm>
            <a:off x="268800" y="201601"/>
            <a:ext cx="11664000" cy="972172"/>
          </a:xfrm>
          <a:prstGeom prst="round2DiagRect">
            <a:avLst>
              <a:gd fmla="val 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4" name="Google Shape;984;p17"/>
          <p:cNvSpPr txBox="1"/>
          <p:nvPr>
            <p:ph idx="11" type="ftr"/>
          </p:nvPr>
        </p:nvSpPr>
        <p:spPr>
          <a:xfrm>
            <a:off x="803848" y="640006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067" u="none" cap="none" strike="noStrik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985" name="Google Shape;985;p17"/>
          <p:cNvSpPr txBox="1"/>
          <p:nvPr>
            <p:ph idx="12" type="sldNum"/>
          </p:nvPr>
        </p:nvSpPr>
        <p:spPr>
          <a:xfrm>
            <a:off x="8935580" y="640006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b="1" i="0" sz="1067" u="none" cap="none" strike="noStrik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b="1" i="0" sz="1067" u="none" cap="none" strike="noStrik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b="1" i="0" sz="1067" u="none" cap="none" strike="noStrik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b="1" i="0" sz="1067" u="none" cap="none" strike="noStrik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b="1" i="0" sz="1067" u="none" cap="none" strike="noStrik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b="1" i="0" sz="1067" u="none" cap="none" strike="noStrik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b="1" i="0" sz="1067" u="none" cap="none" strike="noStrik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b="1" i="0" sz="1067" u="none" cap="none" strike="noStrik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defRPr b="1" i="0" sz="1067" u="none" cap="none" strike="noStrike">
                <a:solidFill>
                  <a:srgbClr val="9797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lastní rozložení">
  <p:cSld name="1_Vlastní rozložení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8"/>
          <p:cNvSpPr txBox="1"/>
          <p:nvPr>
            <p:ph type="title"/>
          </p:nvPr>
        </p:nvSpPr>
        <p:spPr>
          <a:xfrm>
            <a:off x="606212" y="853529"/>
            <a:ext cx="10515600" cy="132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8" name="Google Shape;988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5">
  <p:cSld name="Blank 5"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9"/>
          <p:cNvSpPr txBox="1"/>
          <p:nvPr>
            <p:ph idx="1" type="body"/>
          </p:nvPr>
        </p:nvSpPr>
        <p:spPr>
          <a:xfrm>
            <a:off x="4846767" y="2272533"/>
            <a:ext cx="6665200" cy="18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  <a:defRPr b="0" i="0" sz="1467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AutoNum type="alpha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AutoNum type="roman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rabi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lpha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roman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rabi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lpha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romanL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19"/>
          <p:cNvSpPr txBox="1"/>
          <p:nvPr>
            <p:ph idx="12" type="sldNum"/>
          </p:nvPr>
        </p:nvSpPr>
        <p:spPr>
          <a:xfrm>
            <a:off x="11277033" y="6528133"/>
            <a:ext cx="566000" cy="2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867"/>
          </a:p>
        </p:txBody>
      </p:sp>
      <p:sp>
        <p:nvSpPr>
          <p:cNvPr id="992" name="Google Shape;992;p19"/>
          <p:cNvSpPr txBox="1"/>
          <p:nvPr>
            <p:ph type="title"/>
          </p:nvPr>
        </p:nvSpPr>
        <p:spPr>
          <a:xfrm>
            <a:off x="984476" y="539567"/>
            <a:ext cx="5162000" cy="9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3" name="Google Shape;993;p19"/>
          <p:cNvSpPr txBox="1"/>
          <p:nvPr/>
        </p:nvSpPr>
        <p:spPr>
          <a:xfrm>
            <a:off x="544033" y="6439467"/>
            <a:ext cx="2996800" cy="1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71975" spcFirstLastPara="1" rIns="121875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GB" sz="800" u="none" cap="none" strike="noStrike">
                <a:solidFill>
                  <a:srgbClr val="55555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Veolia in Central &amp; Eastern Europe Overview &amp; Perspectives</a:t>
            </a:r>
            <a:endParaRPr b="0" i="1" sz="800" u="none" cap="none" strike="noStrike">
              <a:solidFill>
                <a:srgbClr val="55555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994" name="Google Shape;994;p19"/>
          <p:cNvSpPr/>
          <p:nvPr/>
        </p:nvSpPr>
        <p:spPr>
          <a:xfrm>
            <a:off x="343169" y="6423707"/>
            <a:ext cx="197217" cy="201600"/>
          </a:xfrm>
          <a:custGeom>
            <a:rect b="b" l="l" r="r" t="t"/>
            <a:pathLst>
              <a:path extrusionOk="0" h="557" w="557">
                <a:moveTo>
                  <a:pt x="557" y="278"/>
                </a:moveTo>
                <a:cubicBezTo>
                  <a:pt x="557" y="432"/>
                  <a:pt x="432" y="557"/>
                  <a:pt x="278" y="557"/>
                </a:cubicBezTo>
                <a:cubicBezTo>
                  <a:pt x="125" y="557"/>
                  <a:pt x="0" y="432"/>
                  <a:pt x="0" y="278"/>
                </a:cubicBezTo>
                <a:cubicBezTo>
                  <a:pt x="0" y="125"/>
                  <a:pt x="125" y="0"/>
                  <a:pt x="278" y="0"/>
                </a:cubicBezTo>
                <a:cubicBezTo>
                  <a:pt x="432" y="0"/>
                  <a:pt x="557" y="125"/>
                  <a:pt x="557" y="278"/>
                </a:cubicBezTo>
                <a:close/>
                <a:moveTo>
                  <a:pt x="339" y="305"/>
                </a:moveTo>
                <a:cubicBezTo>
                  <a:pt x="348" y="347"/>
                  <a:pt x="314" y="399"/>
                  <a:pt x="280" y="438"/>
                </a:cubicBezTo>
                <a:cubicBezTo>
                  <a:pt x="388" y="436"/>
                  <a:pt x="476" y="348"/>
                  <a:pt x="476" y="240"/>
                </a:cubicBezTo>
                <a:cubicBezTo>
                  <a:pt x="476" y="131"/>
                  <a:pt x="388" y="42"/>
                  <a:pt x="278" y="42"/>
                </a:cubicBezTo>
                <a:cubicBezTo>
                  <a:pt x="169" y="42"/>
                  <a:pt x="80" y="131"/>
                  <a:pt x="80" y="240"/>
                </a:cubicBezTo>
                <a:cubicBezTo>
                  <a:pt x="80" y="348"/>
                  <a:pt x="169" y="436"/>
                  <a:pt x="277" y="438"/>
                </a:cubicBezTo>
                <a:cubicBezTo>
                  <a:pt x="243" y="399"/>
                  <a:pt x="208" y="347"/>
                  <a:pt x="217" y="305"/>
                </a:cubicBezTo>
                <a:cubicBezTo>
                  <a:pt x="225" y="261"/>
                  <a:pt x="257" y="247"/>
                  <a:pt x="278" y="247"/>
                </a:cubicBezTo>
                <a:cubicBezTo>
                  <a:pt x="300" y="247"/>
                  <a:pt x="332" y="261"/>
                  <a:pt x="339" y="30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5 1">
  <p:cSld name="Blank 5 1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20"/>
          <p:cNvSpPr txBox="1"/>
          <p:nvPr>
            <p:ph idx="1" type="body"/>
          </p:nvPr>
        </p:nvSpPr>
        <p:spPr>
          <a:xfrm>
            <a:off x="4846767" y="2272533"/>
            <a:ext cx="6665200" cy="18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  <a:defRPr b="0" i="0" sz="1467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lpha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roman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lpha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roman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lpha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romanLcPeriod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7" name="Google Shape;997;p20"/>
          <p:cNvSpPr txBox="1"/>
          <p:nvPr>
            <p:ph idx="12" type="sldNum"/>
          </p:nvPr>
        </p:nvSpPr>
        <p:spPr>
          <a:xfrm>
            <a:off x="11277033" y="6528133"/>
            <a:ext cx="566000" cy="2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867"/>
          </a:p>
        </p:txBody>
      </p:sp>
      <p:sp>
        <p:nvSpPr>
          <p:cNvPr id="998" name="Google Shape;998;p20"/>
          <p:cNvSpPr txBox="1"/>
          <p:nvPr>
            <p:ph type="title"/>
          </p:nvPr>
        </p:nvSpPr>
        <p:spPr>
          <a:xfrm>
            <a:off x="984476" y="539567"/>
            <a:ext cx="5162000" cy="9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b="1" i="0" sz="26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9" name="Google Shape;999;p20"/>
          <p:cNvSpPr txBox="1"/>
          <p:nvPr/>
        </p:nvSpPr>
        <p:spPr>
          <a:xfrm>
            <a:off x="544033" y="6439467"/>
            <a:ext cx="2996800" cy="1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71975" spcFirstLastPara="1" rIns="121875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GB" sz="8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Veolia in Central &amp; Eastern Europe Overview &amp; Perspectives</a:t>
            </a:r>
            <a:endParaRPr b="0" i="1" sz="800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00" name="Google Shape;1000;p20"/>
          <p:cNvSpPr/>
          <p:nvPr/>
        </p:nvSpPr>
        <p:spPr>
          <a:xfrm>
            <a:off x="343169" y="6423707"/>
            <a:ext cx="197217" cy="201600"/>
          </a:xfrm>
          <a:custGeom>
            <a:rect b="b" l="l" r="r" t="t"/>
            <a:pathLst>
              <a:path extrusionOk="0" h="557" w="557">
                <a:moveTo>
                  <a:pt x="557" y="278"/>
                </a:moveTo>
                <a:cubicBezTo>
                  <a:pt x="557" y="432"/>
                  <a:pt x="432" y="557"/>
                  <a:pt x="278" y="557"/>
                </a:cubicBezTo>
                <a:cubicBezTo>
                  <a:pt x="125" y="557"/>
                  <a:pt x="0" y="432"/>
                  <a:pt x="0" y="278"/>
                </a:cubicBezTo>
                <a:cubicBezTo>
                  <a:pt x="0" y="125"/>
                  <a:pt x="125" y="0"/>
                  <a:pt x="278" y="0"/>
                </a:cubicBezTo>
                <a:cubicBezTo>
                  <a:pt x="432" y="0"/>
                  <a:pt x="557" y="125"/>
                  <a:pt x="557" y="278"/>
                </a:cubicBezTo>
                <a:close/>
                <a:moveTo>
                  <a:pt x="339" y="305"/>
                </a:moveTo>
                <a:cubicBezTo>
                  <a:pt x="348" y="347"/>
                  <a:pt x="314" y="399"/>
                  <a:pt x="280" y="438"/>
                </a:cubicBezTo>
                <a:cubicBezTo>
                  <a:pt x="388" y="436"/>
                  <a:pt x="476" y="348"/>
                  <a:pt x="476" y="240"/>
                </a:cubicBezTo>
                <a:cubicBezTo>
                  <a:pt x="476" y="131"/>
                  <a:pt x="388" y="42"/>
                  <a:pt x="278" y="42"/>
                </a:cubicBezTo>
                <a:cubicBezTo>
                  <a:pt x="169" y="42"/>
                  <a:pt x="80" y="131"/>
                  <a:pt x="80" y="240"/>
                </a:cubicBezTo>
                <a:cubicBezTo>
                  <a:pt x="80" y="348"/>
                  <a:pt x="169" y="436"/>
                  <a:pt x="277" y="438"/>
                </a:cubicBezTo>
                <a:cubicBezTo>
                  <a:pt x="243" y="399"/>
                  <a:pt x="208" y="347"/>
                  <a:pt x="217" y="305"/>
                </a:cubicBezTo>
                <a:cubicBezTo>
                  <a:pt x="225" y="261"/>
                  <a:pt x="257" y="247"/>
                  <a:pt x="278" y="247"/>
                </a:cubicBezTo>
                <a:cubicBezTo>
                  <a:pt x="300" y="247"/>
                  <a:pt x="332" y="261"/>
                  <a:pt x="339" y="3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uverture - corail - 1">
  <p:cSld name="Couverture - corail - 1"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21"/>
          <p:cNvSpPr txBox="1"/>
          <p:nvPr>
            <p:ph idx="12" type="sldNum"/>
          </p:nvPr>
        </p:nvSpPr>
        <p:spPr>
          <a:xfrm>
            <a:off x="11480233" y="6528133"/>
            <a:ext cx="566000" cy="2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867">
              <a:solidFill>
                <a:srgbClr val="000000"/>
              </a:solidFill>
            </a:endParaRPr>
          </a:p>
        </p:txBody>
      </p:sp>
      <p:sp>
        <p:nvSpPr>
          <p:cNvPr id="1003" name="Google Shape;1003;p21"/>
          <p:cNvSpPr txBox="1"/>
          <p:nvPr>
            <p:ph idx="1" type="subTitle"/>
          </p:nvPr>
        </p:nvSpPr>
        <p:spPr>
          <a:xfrm>
            <a:off x="1952800" y="4104600"/>
            <a:ext cx="48912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4" name="Google Shape;1004;p21"/>
          <p:cNvSpPr txBox="1"/>
          <p:nvPr>
            <p:ph type="title"/>
          </p:nvPr>
        </p:nvSpPr>
        <p:spPr>
          <a:xfrm>
            <a:off x="2248900" y="1927800"/>
            <a:ext cx="5925600" cy="217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b="1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b="1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b="1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b="1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b="1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b="1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b="1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b="1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5" name="Google Shape;1005;p21"/>
          <p:cNvSpPr/>
          <p:nvPr/>
        </p:nvSpPr>
        <p:spPr>
          <a:xfrm>
            <a:off x="283800" y="271800"/>
            <a:ext cx="11624400" cy="6314400"/>
          </a:xfrm>
          <a:prstGeom prst="round2DiagRect">
            <a:avLst>
              <a:gd fmla="val 0" name="adj1"/>
              <a:gd fmla="val 483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97"/>
          <p:cNvSpPr txBox="1"/>
          <p:nvPr>
            <p:ph idx="11" type="ftr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5" name="Google Shape;1015;p97"/>
          <p:cNvSpPr txBox="1"/>
          <p:nvPr>
            <p:ph idx="10" type="dt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6" name="Google Shape;1016;p97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2">
  <p:cSld name="BLANK_2">
    <p:bg>
      <p:bgPr>
        <a:solidFill>
          <a:schemeClr val="lt1"/>
        </a:solidFill>
      </p:bgPr>
    </p:bg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300313b26de_0_177"/>
          <p:cNvSpPr txBox="1"/>
          <p:nvPr>
            <p:ph idx="12" type="sldNum"/>
          </p:nvPr>
        </p:nvSpPr>
        <p:spPr>
          <a:xfrm>
            <a:off x="114802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1" sz="800" u="none" cap="none" strike="noStrik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i="0" sz="1900">
              <a:solidFill>
                <a:srgbClr val="00000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98"/>
          <p:cNvSpPr txBox="1"/>
          <p:nvPr>
            <p:ph type="ctrTitle"/>
          </p:nvPr>
        </p:nvSpPr>
        <p:spPr>
          <a:xfrm>
            <a:off x="914400" y="2125980"/>
            <a:ext cx="10363201" cy="823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1" name="Google Shape;1021;p98"/>
          <p:cNvSpPr txBox="1"/>
          <p:nvPr>
            <p:ph idx="1" type="subTitle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2" name="Google Shape;1022;p98"/>
          <p:cNvSpPr txBox="1"/>
          <p:nvPr>
            <p:ph idx="11" type="ftr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3" name="Google Shape;1023;p98"/>
          <p:cNvSpPr txBox="1"/>
          <p:nvPr>
            <p:ph idx="10" type="dt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4" name="Google Shape;1024;p98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99"/>
          <p:cNvSpPr txBox="1"/>
          <p:nvPr>
            <p:ph type="title"/>
          </p:nvPr>
        </p:nvSpPr>
        <p:spPr>
          <a:xfrm>
            <a:off x="820444" y="559790"/>
            <a:ext cx="10551113" cy="510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43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7" name="Google Shape;1027;p99"/>
          <p:cNvSpPr txBox="1"/>
          <p:nvPr>
            <p:ph idx="1" type="body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8" name="Google Shape;1028;p99"/>
          <p:cNvSpPr txBox="1"/>
          <p:nvPr>
            <p:ph idx="11" type="ftr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9" name="Google Shape;1029;p99"/>
          <p:cNvSpPr txBox="1"/>
          <p:nvPr>
            <p:ph idx="10" type="dt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0" name="Google Shape;1030;p99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- Chapitre Ressourceur 1 1 1 1">
  <p:cSld name="TITLE_AND_BODY_1_1_2_1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30084195a1b_0_1020"/>
          <p:cNvPicPr preferRelativeResize="0"/>
          <p:nvPr/>
        </p:nvPicPr>
        <p:blipFill rotWithShape="1">
          <a:blip r:embed="rId2">
            <a:alphaModFix/>
          </a:blip>
          <a:srcRect b="0" l="13568" r="12721" t="0"/>
          <a:stretch/>
        </p:blipFill>
        <p:spPr>
          <a:xfrm>
            <a:off x="5727667" y="-2733"/>
            <a:ext cx="6464333" cy="585443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30084195a1b_0_1020"/>
          <p:cNvSpPr/>
          <p:nvPr/>
        </p:nvSpPr>
        <p:spPr>
          <a:xfrm rot="-4977829">
            <a:off x="6340952" y="-446348"/>
            <a:ext cx="5458734" cy="6811831"/>
          </a:xfrm>
          <a:custGeom>
            <a:rect b="b" l="l" r="r" t="t"/>
            <a:pathLst>
              <a:path extrusionOk="0" h="6811618" w="5458563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7843"/>
                </a:srgbClr>
              </a:gs>
              <a:gs pos="35000">
                <a:srgbClr val="FFFFFF">
                  <a:alpha val="67843"/>
                </a:srgbClr>
              </a:gs>
              <a:gs pos="68000">
                <a:srgbClr val="F4F6FB">
                  <a:alpha val="27843"/>
                </a:srgbClr>
              </a:gs>
              <a:gs pos="100000">
                <a:srgbClr val="F4F6FB">
                  <a:alpha val="27843"/>
                </a:srgbClr>
              </a:gs>
            </a:gsLst>
            <a:lin ang="1980142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g30084195a1b_0_1020"/>
          <p:cNvSpPr/>
          <p:nvPr/>
        </p:nvSpPr>
        <p:spPr>
          <a:xfrm>
            <a:off x="0" y="-5500"/>
            <a:ext cx="12192000" cy="6863496"/>
          </a:xfrm>
          <a:custGeom>
            <a:rect b="b" l="l" r="r" t="t"/>
            <a:pathLst>
              <a:path extrusionOk="0" h="6863496" w="1219200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rgbClr val="05C3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g30084195a1b_0_10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1487" y="59708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30084195a1b_0_1020"/>
          <p:cNvSpPr txBox="1"/>
          <p:nvPr>
            <p:ph type="title"/>
          </p:nvPr>
        </p:nvSpPr>
        <p:spPr>
          <a:xfrm>
            <a:off x="663167" y="1065267"/>
            <a:ext cx="6842400" cy="3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1219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Arial Black"/>
              <a:buNone/>
              <a:defRPr b="1" i="0" sz="67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 Black"/>
              <a:buNone/>
              <a:defRPr b="0" i="0" sz="19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76" name="Google Shape;76;g30084195a1b_0_1020"/>
          <p:cNvSpPr txBox="1"/>
          <p:nvPr>
            <p:ph idx="1" type="subTitle"/>
          </p:nvPr>
        </p:nvSpPr>
        <p:spPr>
          <a:xfrm>
            <a:off x="663167" y="4426867"/>
            <a:ext cx="73416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erson wearing a hard hat and orange jacket&#10;&#10;Description automatically generated" id="77" name="Google Shape;77;g30084195a1b_0_1020"/>
          <p:cNvPicPr preferRelativeResize="0"/>
          <p:nvPr/>
        </p:nvPicPr>
        <p:blipFill rotWithShape="1">
          <a:blip r:embed="rId4">
            <a:alphaModFix/>
          </a:blip>
          <a:srcRect b="0" l="0" r="0" t="1408"/>
          <a:stretch/>
        </p:blipFill>
        <p:spPr>
          <a:xfrm>
            <a:off x="5713865" y="396233"/>
            <a:ext cx="5835499" cy="6461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bg>
      <p:bgPr>
        <a:solidFill>
          <a:schemeClr val="lt1"/>
        </a:solidFill>
      </p:bgPr>
    </p:bg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00"/>
          <p:cNvSpPr/>
          <p:nvPr/>
        </p:nvSpPr>
        <p:spPr>
          <a:xfrm>
            <a:off x="349250" y="1428649"/>
            <a:ext cx="11493829" cy="5079772"/>
          </a:xfrm>
          <a:custGeom>
            <a:rect b="b" l="l" r="r" t="t"/>
            <a:pathLst>
              <a:path extrusionOk="0" h="8376920" w="18952845">
                <a:moveTo>
                  <a:pt x="18952302" y="0"/>
                </a:moveTo>
                <a:lnTo>
                  <a:pt x="0" y="0"/>
                </a:lnTo>
                <a:lnTo>
                  <a:pt x="0" y="7957433"/>
                </a:lnTo>
                <a:lnTo>
                  <a:pt x="6551" y="8199826"/>
                </a:lnTo>
                <a:lnTo>
                  <a:pt x="52409" y="8324298"/>
                </a:lnTo>
                <a:lnTo>
                  <a:pt x="176881" y="8370157"/>
                </a:lnTo>
                <a:lnTo>
                  <a:pt x="419275" y="8376708"/>
                </a:lnTo>
                <a:lnTo>
                  <a:pt x="18952302" y="8376708"/>
                </a:lnTo>
                <a:lnTo>
                  <a:pt x="18952302" y="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3" name="Google Shape;1033;p100"/>
          <p:cNvSpPr/>
          <p:nvPr/>
        </p:nvSpPr>
        <p:spPr>
          <a:xfrm>
            <a:off x="349250" y="349225"/>
            <a:ext cx="11493829" cy="952650"/>
          </a:xfrm>
          <a:custGeom>
            <a:rect b="b" l="l" r="r" t="t"/>
            <a:pathLst>
              <a:path extrusionOk="0" h="1570989" w="18952845">
                <a:moveTo>
                  <a:pt x="18533027" y="0"/>
                </a:moveTo>
                <a:lnTo>
                  <a:pt x="0" y="0"/>
                </a:lnTo>
                <a:lnTo>
                  <a:pt x="0" y="1570632"/>
                </a:lnTo>
                <a:lnTo>
                  <a:pt x="18952302" y="1570632"/>
                </a:lnTo>
                <a:lnTo>
                  <a:pt x="18952302" y="419275"/>
                </a:lnTo>
                <a:lnTo>
                  <a:pt x="18945751" y="176881"/>
                </a:lnTo>
                <a:lnTo>
                  <a:pt x="18899893" y="52409"/>
                </a:lnTo>
                <a:lnTo>
                  <a:pt x="18775420" y="6551"/>
                </a:lnTo>
                <a:lnTo>
                  <a:pt x="18533027" y="0"/>
                </a:lnTo>
                <a:close/>
              </a:path>
            </a:pathLst>
          </a:custGeom>
          <a:solidFill>
            <a:srgbClr val="F5846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4" name="Google Shape;1034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06277" y="686736"/>
            <a:ext cx="3995305" cy="1920628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00"/>
          <p:cNvSpPr txBox="1"/>
          <p:nvPr>
            <p:ph type="title"/>
          </p:nvPr>
        </p:nvSpPr>
        <p:spPr>
          <a:xfrm>
            <a:off x="820444" y="559790"/>
            <a:ext cx="10551113" cy="510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43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6" name="Google Shape;1036;p100"/>
          <p:cNvSpPr txBox="1"/>
          <p:nvPr>
            <p:ph idx="1" type="body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7" name="Google Shape;1037;p100"/>
          <p:cNvSpPr txBox="1"/>
          <p:nvPr>
            <p:ph idx="2" type="body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8" name="Google Shape;1038;p100"/>
          <p:cNvSpPr txBox="1"/>
          <p:nvPr>
            <p:ph idx="11" type="ftr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9" name="Google Shape;1039;p100"/>
          <p:cNvSpPr txBox="1"/>
          <p:nvPr>
            <p:ph idx="10" type="dt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0" name="Google Shape;1040;p100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01"/>
          <p:cNvSpPr/>
          <p:nvPr/>
        </p:nvSpPr>
        <p:spPr>
          <a:xfrm>
            <a:off x="171449" y="224736"/>
            <a:ext cx="11868523" cy="6404394"/>
          </a:xfrm>
          <a:custGeom>
            <a:rect b="b" l="l" r="r" t="t"/>
            <a:pathLst>
              <a:path extrusionOk="0" h="10561320" w="19570700">
                <a:moveTo>
                  <a:pt x="19570084" y="0"/>
                </a:moveTo>
                <a:lnTo>
                  <a:pt x="0" y="0"/>
                </a:lnTo>
                <a:lnTo>
                  <a:pt x="0" y="10560997"/>
                </a:lnTo>
                <a:lnTo>
                  <a:pt x="19570084" y="10560997"/>
                </a:lnTo>
                <a:lnTo>
                  <a:pt x="19570084" y="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3" name="Google Shape;1043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750" y="224736"/>
            <a:ext cx="11753849" cy="6404198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101"/>
          <p:cNvSpPr txBox="1"/>
          <p:nvPr>
            <p:ph type="title"/>
          </p:nvPr>
        </p:nvSpPr>
        <p:spPr>
          <a:xfrm>
            <a:off x="820444" y="559790"/>
            <a:ext cx="10551113" cy="510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43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5" name="Google Shape;1045;p101"/>
          <p:cNvSpPr txBox="1"/>
          <p:nvPr>
            <p:ph idx="11" type="ftr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6" name="Google Shape;1046;p101"/>
          <p:cNvSpPr txBox="1"/>
          <p:nvPr>
            <p:ph idx="10" type="dt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7" name="Google Shape;1047;p101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1">
  <p:cSld name="Blank 1"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00313b26de_0_104"/>
          <p:cNvSpPr/>
          <p:nvPr>
            <p:ph idx="2" type="pic"/>
          </p:nvPr>
        </p:nvSpPr>
        <p:spPr>
          <a:xfrm>
            <a:off x="7390633" y="0"/>
            <a:ext cx="4801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50" name="Google Shape;1050;g300313b26de_0_104"/>
          <p:cNvSpPr txBox="1"/>
          <p:nvPr>
            <p:ph idx="12" type="sldNum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1" name="Google Shape;1051;g300313b26de_0_104"/>
          <p:cNvSpPr txBox="1"/>
          <p:nvPr>
            <p:ph type="title"/>
          </p:nvPr>
        </p:nvSpPr>
        <p:spPr>
          <a:xfrm>
            <a:off x="1729600" y="1091000"/>
            <a:ext cx="5466300" cy="46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Calibri"/>
              <a:buNone/>
              <a:defRPr b="1" sz="6133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52" name="Google Shape;1052;g300313b26de_0_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64687" y="6174076"/>
            <a:ext cx="1519392" cy="5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74" Type="http://schemas.openxmlformats.org/officeDocument/2006/relationships/theme" Target="../theme/theme2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69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theme" Target="../theme/theme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96"/>
          <p:cNvSpPr/>
          <p:nvPr/>
        </p:nvSpPr>
        <p:spPr>
          <a:xfrm>
            <a:off x="349250" y="1428649"/>
            <a:ext cx="11493829" cy="5079772"/>
          </a:xfrm>
          <a:custGeom>
            <a:rect b="b" l="l" r="r" t="t"/>
            <a:pathLst>
              <a:path extrusionOk="0" h="8376920" w="18952845">
                <a:moveTo>
                  <a:pt x="18952302" y="0"/>
                </a:moveTo>
                <a:lnTo>
                  <a:pt x="0" y="0"/>
                </a:lnTo>
                <a:lnTo>
                  <a:pt x="0" y="7957433"/>
                </a:lnTo>
                <a:lnTo>
                  <a:pt x="6551" y="8199826"/>
                </a:lnTo>
                <a:lnTo>
                  <a:pt x="52409" y="8324298"/>
                </a:lnTo>
                <a:lnTo>
                  <a:pt x="176881" y="8370157"/>
                </a:lnTo>
                <a:lnTo>
                  <a:pt x="419275" y="8376708"/>
                </a:lnTo>
                <a:lnTo>
                  <a:pt x="18952302" y="8376708"/>
                </a:lnTo>
                <a:lnTo>
                  <a:pt x="18952302" y="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96"/>
          <p:cNvSpPr txBox="1"/>
          <p:nvPr>
            <p:ph type="title"/>
          </p:nvPr>
        </p:nvSpPr>
        <p:spPr>
          <a:xfrm>
            <a:off x="820444" y="559790"/>
            <a:ext cx="10551113" cy="823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535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9" name="Google Shape;1009;p96"/>
          <p:cNvSpPr txBox="1"/>
          <p:nvPr>
            <p:ph idx="1" type="body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96"/>
          <p:cNvSpPr txBox="1"/>
          <p:nvPr>
            <p:ph idx="11" type="ftr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96"/>
          <p:cNvSpPr txBox="1"/>
          <p:nvPr>
            <p:ph idx="10" type="dt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96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Relationship Id="rId5" Type="http://schemas.openxmlformats.org/officeDocument/2006/relationships/image" Target="../media/image22.png"/><Relationship Id="rId6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11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31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Google Shape;105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1996" cy="7125896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22"/>
          <p:cNvSpPr txBox="1"/>
          <p:nvPr/>
        </p:nvSpPr>
        <p:spPr>
          <a:xfrm>
            <a:off x="874188" y="4940766"/>
            <a:ext cx="5648800" cy="9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2800" u="none" cap="none" strike="noStrike">
                <a:solidFill>
                  <a:srgbClr val="FFD618"/>
                </a:solidFill>
                <a:latin typeface="Arial Black"/>
                <a:ea typeface="Arial Black"/>
                <a:cs typeface="Arial Black"/>
                <a:sym typeface="Arial Black"/>
              </a:rPr>
              <a:t>Представяне на Веолия</a:t>
            </a:r>
            <a:endParaRPr b="1" i="0" sz="2800" u="none" cap="none" strike="noStrike">
              <a:solidFill>
                <a:srgbClr val="FFD618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2800" u="none" cap="none" strike="noStrike">
                <a:solidFill>
                  <a:srgbClr val="FFD618"/>
                </a:solidFill>
                <a:latin typeface="Arial"/>
                <a:ea typeface="Arial"/>
                <a:cs typeface="Arial"/>
                <a:sym typeface="Arial"/>
              </a:rPr>
              <a:t>Франсоа ДЕБЕРГ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6092">
            <a:alpha val="7843"/>
          </a:srgbClr>
        </a:solidFill>
      </p:bgPr>
    </p:bg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77"/>
          <p:cNvSpPr/>
          <p:nvPr/>
        </p:nvSpPr>
        <p:spPr>
          <a:xfrm rot="10800000">
            <a:off x="144000" y="161998"/>
            <a:ext cx="6605392" cy="6543599"/>
          </a:xfrm>
          <a:custGeom>
            <a:rect b="b" l="l" r="r" t="t"/>
            <a:pathLst>
              <a:path extrusionOk="0" h="6858000" w="6944592">
                <a:moveTo>
                  <a:pt x="1075369" y="0"/>
                </a:moveTo>
                <a:lnTo>
                  <a:pt x="2398588" y="0"/>
                </a:lnTo>
                <a:lnTo>
                  <a:pt x="2281619" y="126372"/>
                </a:lnTo>
                <a:cubicBezTo>
                  <a:pt x="1769208" y="736064"/>
                  <a:pt x="1461406" y="1517837"/>
                  <a:pt x="1461406" y="2370544"/>
                </a:cubicBezTo>
                <a:cubicBezTo>
                  <a:pt x="1461406" y="4318215"/>
                  <a:pt x="3062525" y="5877450"/>
                  <a:pt x="5028298" y="5898039"/>
                </a:cubicBezTo>
                <a:lnTo>
                  <a:pt x="5078594" y="5898039"/>
                </a:lnTo>
                <a:cubicBezTo>
                  <a:pt x="5692898" y="5891605"/>
                  <a:pt x="6271591" y="5733706"/>
                  <a:pt x="6776940" y="5460575"/>
                </a:cubicBezTo>
                <a:lnTo>
                  <a:pt x="6944592" y="5359441"/>
                </a:lnTo>
                <a:lnTo>
                  <a:pt x="6944592" y="6858000"/>
                </a:lnTo>
                <a:lnTo>
                  <a:pt x="1801867" y="6858000"/>
                </a:lnTo>
                <a:lnTo>
                  <a:pt x="1655409" y="6733393"/>
                </a:lnTo>
                <a:cubicBezTo>
                  <a:pt x="638387" y="5825473"/>
                  <a:pt x="0" y="4515736"/>
                  <a:pt x="0" y="3059573"/>
                </a:cubicBezTo>
                <a:cubicBezTo>
                  <a:pt x="0" y="1945477"/>
                  <a:pt x="373544" y="917236"/>
                  <a:pt x="1004193" y="8896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77"/>
          <p:cNvSpPr/>
          <p:nvPr/>
        </p:nvSpPr>
        <p:spPr>
          <a:xfrm>
            <a:off x="144000" y="162000"/>
            <a:ext cx="11901600" cy="6543600"/>
          </a:xfrm>
          <a:prstGeom prst="round2DiagRect">
            <a:avLst>
              <a:gd fmla="val 0" name="adj1"/>
              <a:gd fmla="val 4830" name="adj2"/>
            </a:avLst>
          </a:prstGeom>
          <a:solidFill>
            <a:srgbClr val="244061">
              <a:alpha val="9019"/>
            </a:srgbClr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77" name="Google Shape;1277;p77"/>
          <p:cNvSpPr txBox="1"/>
          <p:nvPr>
            <p:ph idx="12" type="sldNum"/>
          </p:nvPr>
        </p:nvSpPr>
        <p:spPr>
          <a:xfrm>
            <a:off x="-373084" y="6440733"/>
            <a:ext cx="770822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-GB">
                <a:solidFill>
                  <a:schemeClr val="lt1"/>
                </a:solidFill>
              </a:rPr>
              <a:t>16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78" name="Google Shape;1278;p77"/>
          <p:cNvSpPr txBox="1"/>
          <p:nvPr/>
        </p:nvSpPr>
        <p:spPr>
          <a:xfrm>
            <a:off x="397738" y="193023"/>
            <a:ext cx="11341740" cy="838058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/>
          <a:p>
            <a:pPr indent="0" lvl="0" marL="169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11"/>
              <a:buFont typeface="Arial"/>
              <a:buNone/>
            </a:pPr>
            <a:r>
              <a:rPr b="1" i="0" lang="en-GB" sz="2911" u="none" cap="none" strike="noStrike">
                <a:solidFill>
                  <a:srgbClr val="17365D"/>
                </a:solidFill>
                <a:latin typeface="Arial Black"/>
                <a:ea typeface="Arial Black"/>
                <a:cs typeface="Arial Black"/>
                <a:sym typeface="Arial Black"/>
              </a:rPr>
              <a:t>Веолия в България – </a:t>
            </a:r>
            <a:r>
              <a:rPr b="1" i="1" lang="en-GB" sz="2911" u="none" cap="none" strike="noStrike">
                <a:solidFill>
                  <a:srgbClr val="17365D"/>
                </a:solidFill>
                <a:latin typeface="Arial Black"/>
                <a:ea typeface="Arial Black"/>
                <a:cs typeface="Arial Black"/>
                <a:sym typeface="Arial Black"/>
              </a:rPr>
              <a:t>Нашите бизнес единици</a:t>
            </a:r>
            <a:endParaRPr b="0" i="1" sz="2911" u="none" cap="none" strike="noStrike">
              <a:solidFill>
                <a:srgbClr val="17365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79" name="Google Shape;1279;p77"/>
          <p:cNvSpPr/>
          <p:nvPr/>
        </p:nvSpPr>
        <p:spPr>
          <a:xfrm>
            <a:off x="655191" y="1136864"/>
            <a:ext cx="3436518" cy="5198086"/>
          </a:xfrm>
          <a:prstGeom prst="roundRect">
            <a:avLst>
              <a:gd fmla="val 6036" name="adj"/>
            </a:avLst>
          </a:prstGeom>
          <a:solidFill>
            <a:schemeClr val="lt1">
              <a:alpha val="50980"/>
            </a:schemeClr>
          </a:solidFill>
          <a:ln cap="flat" cmpd="sng" w="9525">
            <a:solidFill>
              <a:srgbClr val="0F24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77"/>
          <p:cNvSpPr/>
          <p:nvPr/>
        </p:nvSpPr>
        <p:spPr>
          <a:xfrm>
            <a:off x="798653" y="1136862"/>
            <a:ext cx="289154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C7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AEC7"/>
                </a:solidFill>
                <a:latin typeface="Arial"/>
                <a:ea typeface="Arial"/>
                <a:cs typeface="Arial"/>
                <a:sym typeface="Arial"/>
              </a:rPr>
              <a:t>ДОСТЪП ДО ВОДА И КАНАЛИЗАЦИЯ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1" name="Google Shape;1281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5570" y="1873429"/>
            <a:ext cx="505606" cy="531255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Google Shape;1282;p77"/>
          <p:cNvSpPr/>
          <p:nvPr/>
        </p:nvSpPr>
        <p:spPr>
          <a:xfrm>
            <a:off x="682905" y="2518109"/>
            <a:ext cx="3408804" cy="2785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6984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C7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AEC7"/>
                </a:solidFill>
                <a:latin typeface="Arial"/>
                <a:ea typeface="Arial"/>
                <a:cs typeface="Arial"/>
                <a:sym typeface="Arial"/>
              </a:rPr>
              <a:t>Софийска вода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София – ВиК услуги – концесия </a:t>
            </a:r>
            <a:endParaRPr b="0" i="0" sz="16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Управление на целия воден цикъл</a:t>
            </a:r>
            <a:endParaRPr b="0" i="0" sz="16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за </a:t>
            </a:r>
            <a:r>
              <a:rPr b="1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1,5 млн. </a:t>
            </a: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жители</a:t>
            </a:r>
            <a:endParaRPr b="0" i="0" sz="16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4 ПСПВ и 2 ПСОВ</a:t>
            </a:r>
            <a:endParaRPr b="1" i="0" sz="16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l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b="0" i="0" lang="en-GB" sz="15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Водоснабдителна мрежа: </a:t>
            </a:r>
            <a:r>
              <a:rPr b="1" i="0" lang="en-GB" sz="15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3 702  км</a:t>
            </a:r>
            <a:endParaRPr b="1" i="0" sz="15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b="0" i="0" lang="en-GB" sz="15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Канализационна мрежа: </a:t>
            </a:r>
            <a:r>
              <a:rPr b="1" i="0" lang="en-GB" sz="15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1 768 км</a:t>
            </a:r>
            <a:endParaRPr b="1" i="0" sz="15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Зелена енергия: </a:t>
            </a:r>
            <a:r>
              <a:rPr b="1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23,4 GWh/год.</a:t>
            </a:r>
            <a:endParaRPr b="1" i="0" sz="16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Ефективност на мрежата: </a:t>
            </a:r>
            <a:r>
              <a:rPr b="1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70%</a:t>
            </a:r>
            <a:endParaRPr b="1" i="0" sz="16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77"/>
          <p:cNvSpPr/>
          <p:nvPr/>
        </p:nvSpPr>
        <p:spPr>
          <a:xfrm>
            <a:off x="4416890" y="1136864"/>
            <a:ext cx="3326500" cy="5198086"/>
          </a:xfrm>
          <a:prstGeom prst="roundRect">
            <a:avLst>
              <a:gd fmla="val 6036" name="adj"/>
            </a:avLst>
          </a:prstGeom>
          <a:solidFill>
            <a:schemeClr val="lt1">
              <a:alpha val="50980"/>
            </a:schemeClr>
          </a:solidFill>
          <a:ln cap="flat" cmpd="sng" w="9525">
            <a:solidFill>
              <a:srgbClr val="0F24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77"/>
          <p:cNvSpPr/>
          <p:nvPr/>
        </p:nvSpPr>
        <p:spPr>
          <a:xfrm>
            <a:off x="4444604" y="2518109"/>
            <a:ext cx="3298786" cy="2785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62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D616"/>
                </a:solidFill>
                <a:latin typeface="Arial"/>
                <a:ea typeface="Arial"/>
                <a:cs typeface="Arial"/>
                <a:sym typeface="Arial"/>
              </a:rPr>
              <a:t>Варна – Топлофикация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62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D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620" marR="0" rtl="0" algn="ctr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Топлофикационни услуги, включително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620" marR="0" rtl="0" algn="ctr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когенерация на електроенергия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620" marR="0" rtl="0" algn="ctr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84 MWh</a:t>
            </a:r>
            <a:r>
              <a:rPr b="1" i="0" lang="en-GB" sz="11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те</a:t>
            </a:r>
            <a:r>
              <a:rPr b="1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топлинна енергия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67 MWh</a:t>
            </a:r>
            <a:r>
              <a:rPr b="1" i="0" lang="en-GB" sz="11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ел</a:t>
            </a:r>
            <a:r>
              <a:rPr b="1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електроенергия (когенерация)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984" marR="0" rtl="0" algn="ctr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36 км </a:t>
            </a: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топлопреносна мрежа</a:t>
            </a:r>
            <a:endParaRPr b="0" i="0" sz="16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77"/>
          <p:cNvSpPr/>
          <p:nvPr/>
        </p:nvSpPr>
        <p:spPr>
          <a:xfrm>
            <a:off x="8201210" y="1101320"/>
            <a:ext cx="3326500" cy="2767019"/>
          </a:xfrm>
          <a:prstGeom prst="roundRect">
            <a:avLst>
              <a:gd fmla="val 6036" name="adj"/>
            </a:avLst>
          </a:prstGeom>
          <a:solidFill>
            <a:schemeClr val="lt1">
              <a:alpha val="50980"/>
            </a:schemeClr>
          </a:solidFill>
          <a:ln cap="flat" cmpd="sng" w="9525">
            <a:solidFill>
              <a:srgbClr val="0F24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77"/>
          <p:cNvSpPr/>
          <p:nvPr/>
        </p:nvSpPr>
        <p:spPr>
          <a:xfrm>
            <a:off x="8201210" y="2133600"/>
            <a:ext cx="3307885" cy="1712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62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ВЕОЛИЯ ЕНЕРДЖИ СЪЛЮШЪНС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620" marR="0" rtl="0" algn="ctr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Услуги на място за индустриални клиенти (OSS) предприятия и енергийни услуги за сгради (BES)</a:t>
            </a:r>
            <a:endParaRPr b="0" i="0" sz="16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77"/>
          <p:cNvSpPr/>
          <p:nvPr/>
        </p:nvSpPr>
        <p:spPr>
          <a:xfrm>
            <a:off x="4402763" y="1166408"/>
            <a:ext cx="3354753" cy="471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D616"/>
                </a:solidFill>
                <a:latin typeface="Arial"/>
                <a:ea typeface="Arial"/>
                <a:cs typeface="Arial"/>
                <a:sym typeface="Arial"/>
              </a:rPr>
              <a:t>ЕНЕРГИЕН ЦИКЪЛ НА МЕСТНО НИВО</a:t>
            </a:r>
            <a:endParaRPr b="1" i="0" sz="1600" u="none" cap="none" strike="noStrike">
              <a:solidFill>
                <a:srgbClr val="FFD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8" name="Google Shape;1288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0277" y="1873429"/>
            <a:ext cx="513201" cy="531255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77"/>
          <p:cNvSpPr/>
          <p:nvPr/>
        </p:nvSpPr>
        <p:spPr>
          <a:xfrm>
            <a:off x="9127101" y="1196547"/>
            <a:ext cx="1741625" cy="427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BES &amp; OSS</a:t>
            </a:r>
            <a:endParaRPr b="1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0" name="Google Shape;1290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39032" y="1622831"/>
            <a:ext cx="1232240" cy="472008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77"/>
          <p:cNvSpPr/>
          <p:nvPr/>
        </p:nvSpPr>
        <p:spPr>
          <a:xfrm>
            <a:off x="8201210" y="4215969"/>
            <a:ext cx="3326500" cy="2118982"/>
          </a:xfrm>
          <a:prstGeom prst="roundRect">
            <a:avLst>
              <a:gd fmla="val 6036" name="adj"/>
            </a:avLst>
          </a:prstGeom>
          <a:solidFill>
            <a:schemeClr val="lt1">
              <a:alpha val="50980"/>
            </a:schemeClr>
          </a:solidFill>
          <a:ln cap="flat" cmpd="sng" w="9525">
            <a:solidFill>
              <a:srgbClr val="0F24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77"/>
          <p:cNvSpPr/>
          <p:nvPr/>
        </p:nvSpPr>
        <p:spPr>
          <a:xfrm>
            <a:off x="8451273" y="4240967"/>
            <a:ext cx="2835563" cy="294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69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0D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97BF0D"/>
                </a:solidFill>
                <a:latin typeface="Arial"/>
                <a:ea typeface="Arial"/>
                <a:cs typeface="Arial"/>
                <a:sym typeface="Arial"/>
              </a:rPr>
              <a:t>ТВЪРДИ ОТПАДЪЦИ</a:t>
            </a:r>
            <a:endParaRPr b="1" i="0" sz="1800" u="none" cap="none" strike="noStrike">
              <a:solidFill>
                <a:srgbClr val="97BF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77"/>
          <p:cNvSpPr/>
          <p:nvPr/>
        </p:nvSpPr>
        <p:spPr>
          <a:xfrm flipH="1">
            <a:off x="9655747" y="4758897"/>
            <a:ext cx="579564" cy="557151"/>
          </a:xfrm>
          <a:custGeom>
            <a:rect b="b" l="l" r="r" t="t"/>
            <a:pathLst>
              <a:path extrusionOk="0" h="250" w="252">
                <a:moveTo>
                  <a:pt x="46" y="147"/>
                </a:moveTo>
                <a:cubicBezTo>
                  <a:pt x="23" y="145"/>
                  <a:pt x="23" y="145"/>
                  <a:pt x="23" y="145"/>
                </a:cubicBezTo>
                <a:cubicBezTo>
                  <a:pt x="11" y="168"/>
                  <a:pt x="11" y="168"/>
                  <a:pt x="11" y="168"/>
                </a:cubicBezTo>
                <a:cubicBezTo>
                  <a:pt x="0" y="140"/>
                  <a:pt x="0" y="111"/>
                  <a:pt x="10" y="82"/>
                </a:cubicBezTo>
                <a:cubicBezTo>
                  <a:pt x="19" y="53"/>
                  <a:pt x="38" y="31"/>
                  <a:pt x="65" y="15"/>
                </a:cubicBezTo>
                <a:cubicBezTo>
                  <a:pt x="79" y="7"/>
                  <a:pt x="95" y="2"/>
                  <a:pt x="111" y="0"/>
                </a:cubicBezTo>
                <a:cubicBezTo>
                  <a:pt x="130" y="20"/>
                  <a:pt x="130" y="20"/>
                  <a:pt x="130" y="20"/>
                </a:cubicBezTo>
                <a:cubicBezTo>
                  <a:pt x="108" y="40"/>
                  <a:pt x="108" y="40"/>
                  <a:pt x="108" y="40"/>
                </a:cubicBezTo>
                <a:cubicBezTo>
                  <a:pt x="89" y="45"/>
                  <a:pt x="74" y="55"/>
                  <a:pt x="61" y="70"/>
                </a:cubicBezTo>
                <a:cubicBezTo>
                  <a:pt x="49" y="85"/>
                  <a:pt x="43" y="103"/>
                  <a:pt x="43" y="123"/>
                </a:cubicBezTo>
                <a:cubicBezTo>
                  <a:pt x="43" y="131"/>
                  <a:pt x="44" y="139"/>
                  <a:pt x="46" y="147"/>
                </a:cubicBezTo>
                <a:close/>
                <a:moveTo>
                  <a:pt x="189" y="180"/>
                </a:moveTo>
                <a:cubicBezTo>
                  <a:pt x="198" y="201"/>
                  <a:pt x="198" y="201"/>
                  <a:pt x="198" y="201"/>
                </a:cubicBezTo>
                <a:cubicBezTo>
                  <a:pt x="224" y="200"/>
                  <a:pt x="224" y="200"/>
                  <a:pt x="224" y="200"/>
                </a:cubicBezTo>
                <a:cubicBezTo>
                  <a:pt x="214" y="212"/>
                  <a:pt x="202" y="222"/>
                  <a:pt x="189" y="230"/>
                </a:cubicBezTo>
                <a:cubicBezTo>
                  <a:pt x="162" y="246"/>
                  <a:pt x="133" y="250"/>
                  <a:pt x="102" y="244"/>
                </a:cubicBezTo>
                <a:cubicBezTo>
                  <a:pt x="72" y="238"/>
                  <a:pt x="47" y="223"/>
                  <a:pt x="28" y="198"/>
                </a:cubicBezTo>
                <a:cubicBezTo>
                  <a:pt x="36" y="171"/>
                  <a:pt x="36" y="171"/>
                  <a:pt x="36" y="171"/>
                </a:cubicBezTo>
                <a:cubicBezTo>
                  <a:pt x="65" y="180"/>
                  <a:pt x="65" y="180"/>
                  <a:pt x="65" y="180"/>
                </a:cubicBezTo>
                <a:cubicBezTo>
                  <a:pt x="82" y="198"/>
                  <a:pt x="102" y="207"/>
                  <a:pt x="127" y="207"/>
                </a:cubicBezTo>
                <a:cubicBezTo>
                  <a:pt x="151" y="207"/>
                  <a:pt x="172" y="198"/>
                  <a:pt x="189" y="180"/>
                </a:cubicBezTo>
                <a:close/>
                <a:moveTo>
                  <a:pt x="146" y="40"/>
                </a:moveTo>
                <a:cubicBezTo>
                  <a:pt x="159" y="21"/>
                  <a:pt x="159" y="21"/>
                  <a:pt x="159" y="21"/>
                </a:cubicBezTo>
                <a:cubicBezTo>
                  <a:pt x="145" y="0"/>
                  <a:pt x="145" y="0"/>
                  <a:pt x="145" y="0"/>
                </a:cubicBezTo>
                <a:cubicBezTo>
                  <a:pt x="163" y="3"/>
                  <a:pt x="180" y="9"/>
                  <a:pt x="196" y="20"/>
                </a:cubicBezTo>
                <a:cubicBezTo>
                  <a:pt x="212" y="30"/>
                  <a:pt x="225" y="44"/>
                  <a:pt x="234" y="61"/>
                </a:cubicBezTo>
                <a:cubicBezTo>
                  <a:pt x="244" y="78"/>
                  <a:pt x="250" y="96"/>
                  <a:pt x="251" y="115"/>
                </a:cubicBezTo>
                <a:cubicBezTo>
                  <a:pt x="252" y="135"/>
                  <a:pt x="249" y="153"/>
                  <a:pt x="242" y="170"/>
                </a:cubicBezTo>
                <a:cubicBezTo>
                  <a:pt x="214" y="177"/>
                  <a:pt x="214" y="177"/>
                  <a:pt x="214" y="177"/>
                </a:cubicBezTo>
                <a:cubicBezTo>
                  <a:pt x="208" y="147"/>
                  <a:pt x="208" y="147"/>
                  <a:pt x="208" y="147"/>
                </a:cubicBezTo>
                <a:cubicBezTo>
                  <a:pt x="210" y="140"/>
                  <a:pt x="211" y="132"/>
                  <a:pt x="211" y="123"/>
                </a:cubicBezTo>
                <a:cubicBezTo>
                  <a:pt x="211" y="103"/>
                  <a:pt x="205" y="85"/>
                  <a:pt x="192" y="70"/>
                </a:cubicBezTo>
                <a:cubicBezTo>
                  <a:pt x="180" y="55"/>
                  <a:pt x="164" y="45"/>
                  <a:pt x="146" y="40"/>
                </a:cubicBezTo>
                <a:close/>
              </a:path>
            </a:pathLst>
          </a:custGeom>
          <a:solidFill>
            <a:srgbClr val="97BF0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77"/>
          <p:cNvSpPr/>
          <p:nvPr/>
        </p:nvSpPr>
        <p:spPr>
          <a:xfrm>
            <a:off x="8354894" y="5456167"/>
            <a:ext cx="318126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Възможности за развитие –  енергия от отпадъци и рециклиране</a:t>
            </a:r>
            <a:endParaRPr b="0" i="0" sz="11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4"/>
          <p:cNvPicPr preferRelativeResize="0"/>
          <p:nvPr/>
        </p:nvPicPr>
        <p:blipFill rotWithShape="1">
          <a:blip r:embed="rId3">
            <a:alphaModFix amt="28000"/>
          </a:blip>
          <a:srcRect b="0" l="0" r="0" t="0"/>
          <a:stretch/>
        </p:blipFill>
        <p:spPr>
          <a:xfrm>
            <a:off x="87300" y="34400"/>
            <a:ext cx="12017398" cy="67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4"/>
          <p:cNvSpPr txBox="1"/>
          <p:nvPr>
            <p:ph idx="12" type="sldNum"/>
          </p:nvPr>
        </p:nvSpPr>
        <p:spPr>
          <a:xfrm>
            <a:off x="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5" name="Google Shape;1065;p4"/>
          <p:cNvSpPr txBox="1"/>
          <p:nvPr/>
        </p:nvSpPr>
        <p:spPr>
          <a:xfrm>
            <a:off x="337825" y="188381"/>
            <a:ext cx="7537283" cy="21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GB" sz="2400" u="none" cap="none" strike="noStrik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СВЕТОВЕН ЛИДЕР </a:t>
            </a:r>
            <a:endParaRPr b="0" i="0" sz="2400" u="none" cap="none" strike="noStrike">
              <a:solidFill>
                <a:srgbClr val="05C3DD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GB" sz="2400" u="none" cap="none" strike="noStrik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СИЛНО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GB" sz="2400" u="none" cap="none" strike="noStrik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ГЕОГРАФСКО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GB" sz="2400" u="none" cap="none" strike="noStrik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ПРИСЪСТВИЕ</a:t>
            </a:r>
            <a:endParaRPr b="0" baseline="30000" i="0" sz="2700" u="none" cap="none" strike="noStrike">
              <a:solidFill>
                <a:srgbClr val="05C3D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066" name="Google Shape;1066;p4"/>
          <p:cNvGrpSpPr/>
          <p:nvPr/>
        </p:nvGrpSpPr>
        <p:grpSpPr>
          <a:xfrm>
            <a:off x="5916091" y="2626497"/>
            <a:ext cx="1197232" cy="1146133"/>
            <a:chOff x="3671775" y="3730150"/>
            <a:chExt cx="627250" cy="628500"/>
          </a:xfrm>
        </p:grpSpPr>
        <p:sp>
          <p:nvSpPr>
            <p:cNvPr id="1067" name="Google Shape;1067;p4"/>
            <p:cNvSpPr/>
            <p:nvPr/>
          </p:nvSpPr>
          <p:spPr>
            <a:xfrm>
              <a:off x="3671775" y="3730150"/>
              <a:ext cx="627250" cy="628500"/>
            </a:xfrm>
            <a:custGeom>
              <a:rect b="b" l="l" r="r" t="t"/>
              <a:pathLst>
                <a:path extrusionOk="0" h="25140" w="25090">
                  <a:moveTo>
                    <a:pt x="20082" y="3273"/>
                  </a:moveTo>
                  <a:cubicBezTo>
                    <a:pt x="22759" y="5455"/>
                    <a:pt x="24495" y="8777"/>
                    <a:pt x="24495" y="12496"/>
                  </a:cubicBezTo>
                  <a:lnTo>
                    <a:pt x="24495" y="12545"/>
                  </a:lnTo>
                  <a:lnTo>
                    <a:pt x="24495" y="12595"/>
                  </a:lnTo>
                  <a:cubicBezTo>
                    <a:pt x="24495" y="14231"/>
                    <a:pt x="24148" y="15818"/>
                    <a:pt x="23503" y="17305"/>
                  </a:cubicBezTo>
                  <a:cubicBezTo>
                    <a:pt x="23106" y="16710"/>
                    <a:pt x="22809" y="16066"/>
                    <a:pt x="22660" y="15421"/>
                  </a:cubicBezTo>
                  <a:cubicBezTo>
                    <a:pt x="22561" y="15025"/>
                    <a:pt x="22511" y="14727"/>
                    <a:pt x="22511" y="14430"/>
                  </a:cubicBezTo>
                  <a:cubicBezTo>
                    <a:pt x="22462" y="13983"/>
                    <a:pt x="22412" y="13636"/>
                    <a:pt x="22065" y="13289"/>
                  </a:cubicBezTo>
                  <a:cubicBezTo>
                    <a:pt x="21768" y="12992"/>
                    <a:pt x="21371" y="12942"/>
                    <a:pt x="21024" y="12942"/>
                  </a:cubicBezTo>
                  <a:lnTo>
                    <a:pt x="21024" y="12893"/>
                  </a:lnTo>
                  <a:cubicBezTo>
                    <a:pt x="20776" y="12893"/>
                    <a:pt x="20578" y="12942"/>
                    <a:pt x="20379" y="12942"/>
                  </a:cubicBezTo>
                  <a:cubicBezTo>
                    <a:pt x="20164" y="12985"/>
                    <a:pt x="19958" y="13019"/>
                    <a:pt x="19769" y="13019"/>
                  </a:cubicBezTo>
                  <a:cubicBezTo>
                    <a:pt x="19524" y="13019"/>
                    <a:pt x="19308" y="12962"/>
                    <a:pt x="19140" y="12793"/>
                  </a:cubicBezTo>
                  <a:cubicBezTo>
                    <a:pt x="18594" y="12347"/>
                    <a:pt x="18743" y="11306"/>
                    <a:pt x="18793" y="10810"/>
                  </a:cubicBezTo>
                  <a:lnTo>
                    <a:pt x="18793" y="10612"/>
                  </a:lnTo>
                  <a:cubicBezTo>
                    <a:pt x="18842" y="10165"/>
                    <a:pt x="18892" y="9372"/>
                    <a:pt x="19487" y="8926"/>
                  </a:cubicBezTo>
                  <a:cubicBezTo>
                    <a:pt x="19735" y="8728"/>
                    <a:pt x="20131" y="8480"/>
                    <a:pt x="20181" y="7984"/>
                  </a:cubicBezTo>
                  <a:cubicBezTo>
                    <a:pt x="20181" y="7637"/>
                    <a:pt x="19933" y="7339"/>
                    <a:pt x="19784" y="7141"/>
                  </a:cubicBezTo>
                  <a:cubicBezTo>
                    <a:pt x="19685" y="6992"/>
                    <a:pt x="19536" y="6843"/>
                    <a:pt x="19536" y="6744"/>
                  </a:cubicBezTo>
                  <a:cubicBezTo>
                    <a:pt x="19536" y="6645"/>
                    <a:pt x="19536" y="6546"/>
                    <a:pt x="19586" y="6496"/>
                  </a:cubicBezTo>
                  <a:cubicBezTo>
                    <a:pt x="19685" y="6397"/>
                    <a:pt x="19784" y="6348"/>
                    <a:pt x="19983" y="6298"/>
                  </a:cubicBezTo>
                  <a:cubicBezTo>
                    <a:pt x="20231" y="6199"/>
                    <a:pt x="20528" y="6100"/>
                    <a:pt x="20677" y="5802"/>
                  </a:cubicBezTo>
                  <a:cubicBezTo>
                    <a:pt x="20826" y="5554"/>
                    <a:pt x="20776" y="5257"/>
                    <a:pt x="20677" y="5058"/>
                  </a:cubicBezTo>
                  <a:cubicBezTo>
                    <a:pt x="20528" y="4711"/>
                    <a:pt x="20181" y="4612"/>
                    <a:pt x="19933" y="4562"/>
                  </a:cubicBezTo>
                  <a:cubicBezTo>
                    <a:pt x="19735" y="4513"/>
                    <a:pt x="19636" y="4463"/>
                    <a:pt x="19536" y="4364"/>
                  </a:cubicBezTo>
                  <a:cubicBezTo>
                    <a:pt x="19437" y="4215"/>
                    <a:pt x="19388" y="4017"/>
                    <a:pt x="19437" y="3819"/>
                  </a:cubicBezTo>
                  <a:cubicBezTo>
                    <a:pt x="19437" y="3720"/>
                    <a:pt x="19487" y="3521"/>
                    <a:pt x="19586" y="3422"/>
                  </a:cubicBezTo>
                  <a:cubicBezTo>
                    <a:pt x="19735" y="3323"/>
                    <a:pt x="19933" y="3273"/>
                    <a:pt x="20082" y="3273"/>
                  </a:cubicBezTo>
                  <a:close/>
                  <a:moveTo>
                    <a:pt x="12545" y="596"/>
                  </a:moveTo>
                  <a:cubicBezTo>
                    <a:pt x="15123" y="596"/>
                    <a:pt x="17503" y="1439"/>
                    <a:pt x="19437" y="2827"/>
                  </a:cubicBezTo>
                  <a:cubicBezTo>
                    <a:pt x="19388" y="2827"/>
                    <a:pt x="19288" y="2877"/>
                    <a:pt x="19239" y="2926"/>
                  </a:cubicBezTo>
                  <a:cubicBezTo>
                    <a:pt x="18991" y="3125"/>
                    <a:pt x="18842" y="3422"/>
                    <a:pt x="18793" y="3720"/>
                  </a:cubicBezTo>
                  <a:cubicBezTo>
                    <a:pt x="18743" y="4116"/>
                    <a:pt x="18842" y="4513"/>
                    <a:pt x="19041" y="4761"/>
                  </a:cubicBezTo>
                  <a:cubicBezTo>
                    <a:pt x="19288" y="5058"/>
                    <a:pt x="19586" y="5108"/>
                    <a:pt x="19784" y="5157"/>
                  </a:cubicBezTo>
                  <a:cubicBezTo>
                    <a:pt x="20032" y="5207"/>
                    <a:pt x="20082" y="5257"/>
                    <a:pt x="20131" y="5306"/>
                  </a:cubicBezTo>
                  <a:cubicBezTo>
                    <a:pt x="20131" y="5405"/>
                    <a:pt x="20131" y="5505"/>
                    <a:pt x="20131" y="5554"/>
                  </a:cubicBezTo>
                  <a:cubicBezTo>
                    <a:pt x="20082" y="5604"/>
                    <a:pt x="19983" y="5653"/>
                    <a:pt x="19834" y="5703"/>
                  </a:cubicBezTo>
                  <a:cubicBezTo>
                    <a:pt x="19586" y="5753"/>
                    <a:pt x="19288" y="5852"/>
                    <a:pt x="19090" y="6149"/>
                  </a:cubicBezTo>
                  <a:cubicBezTo>
                    <a:pt x="18991" y="6298"/>
                    <a:pt x="18892" y="6496"/>
                    <a:pt x="18941" y="6794"/>
                  </a:cubicBezTo>
                  <a:cubicBezTo>
                    <a:pt x="18941" y="7091"/>
                    <a:pt x="19140" y="7339"/>
                    <a:pt x="19288" y="7538"/>
                  </a:cubicBezTo>
                  <a:cubicBezTo>
                    <a:pt x="19437" y="7736"/>
                    <a:pt x="19536" y="7835"/>
                    <a:pt x="19536" y="7984"/>
                  </a:cubicBezTo>
                  <a:cubicBezTo>
                    <a:pt x="19536" y="8133"/>
                    <a:pt x="19338" y="8281"/>
                    <a:pt x="19140" y="8430"/>
                  </a:cubicBezTo>
                  <a:cubicBezTo>
                    <a:pt x="18297" y="9025"/>
                    <a:pt x="18247" y="10066"/>
                    <a:pt x="18198" y="10612"/>
                  </a:cubicBezTo>
                  <a:lnTo>
                    <a:pt x="18148" y="10760"/>
                  </a:lnTo>
                  <a:cubicBezTo>
                    <a:pt x="18098" y="11355"/>
                    <a:pt x="17950" y="12595"/>
                    <a:pt x="18693" y="13289"/>
                  </a:cubicBezTo>
                  <a:cubicBezTo>
                    <a:pt x="19030" y="13564"/>
                    <a:pt x="19403" y="13632"/>
                    <a:pt x="19768" y="13632"/>
                  </a:cubicBezTo>
                  <a:cubicBezTo>
                    <a:pt x="19996" y="13632"/>
                    <a:pt x="20220" y="13606"/>
                    <a:pt x="20429" y="13587"/>
                  </a:cubicBezTo>
                  <a:cubicBezTo>
                    <a:pt x="20631" y="13566"/>
                    <a:pt x="20825" y="13546"/>
                    <a:pt x="21001" y="13546"/>
                  </a:cubicBezTo>
                  <a:cubicBezTo>
                    <a:pt x="21256" y="13546"/>
                    <a:pt x="21472" y="13589"/>
                    <a:pt x="21619" y="13735"/>
                  </a:cubicBezTo>
                  <a:cubicBezTo>
                    <a:pt x="21817" y="13934"/>
                    <a:pt x="21817" y="14083"/>
                    <a:pt x="21867" y="14479"/>
                  </a:cubicBezTo>
                  <a:cubicBezTo>
                    <a:pt x="21916" y="14777"/>
                    <a:pt x="21916" y="15124"/>
                    <a:pt x="22065" y="15570"/>
                  </a:cubicBezTo>
                  <a:cubicBezTo>
                    <a:pt x="22263" y="16413"/>
                    <a:pt x="22660" y="17206"/>
                    <a:pt x="23206" y="17900"/>
                  </a:cubicBezTo>
                  <a:cubicBezTo>
                    <a:pt x="21222" y="21818"/>
                    <a:pt x="17206" y="24495"/>
                    <a:pt x="12545" y="24495"/>
                  </a:cubicBezTo>
                  <a:cubicBezTo>
                    <a:pt x="5950" y="24495"/>
                    <a:pt x="595" y="19140"/>
                    <a:pt x="595" y="12545"/>
                  </a:cubicBezTo>
                  <a:cubicBezTo>
                    <a:pt x="595" y="5951"/>
                    <a:pt x="5950" y="596"/>
                    <a:pt x="12545" y="596"/>
                  </a:cubicBezTo>
                  <a:close/>
                  <a:moveTo>
                    <a:pt x="12545" y="1"/>
                  </a:moveTo>
                  <a:cubicBezTo>
                    <a:pt x="5603" y="1"/>
                    <a:pt x="0" y="5604"/>
                    <a:pt x="0" y="12545"/>
                  </a:cubicBezTo>
                  <a:cubicBezTo>
                    <a:pt x="0" y="19487"/>
                    <a:pt x="5603" y="25090"/>
                    <a:pt x="12545" y="25090"/>
                  </a:cubicBezTo>
                  <a:lnTo>
                    <a:pt x="12545" y="25140"/>
                  </a:lnTo>
                  <a:cubicBezTo>
                    <a:pt x="17503" y="25140"/>
                    <a:pt x="21768" y="22214"/>
                    <a:pt x="23801" y="18049"/>
                  </a:cubicBezTo>
                  <a:lnTo>
                    <a:pt x="23850" y="18049"/>
                  </a:lnTo>
                  <a:cubicBezTo>
                    <a:pt x="24693" y="16314"/>
                    <a:pt x="25090" y="14479"/>
                    <a:pt x="25090" y="12595"/>
                  </a:cubicBezTo>
                  <a:lnTo>
                    <a:pt x="25090" y="12545"/>
                  </a:lnTo>
                  <a:lnTo>
                    <a:pt x="25090" y="12496"/>
                  </a:lnTo>
                  <a:cubicBezTo>
                    <a:pt x="25090" y="8678"/>
                    <a:pt x="23354" y="5108"/>
                    <a:pt x="20379" y="2728"/>
                  </a:cubicBezTo>
                  <a:cubicBezTo>
                    <a:pt x="20330" y="2728"/>
                    <a:pt x="20330" y="2728"/>
                    <a:pt x="20330" y="2678"/>
                  </a:cubicBezTo>
                  <a:cubicBezTo>
                    <a:pt x="18198" y="992"/>
                    <a:pt x="15471" y="1"/>
                    <a:pt x="12545" y="1"/>
                  </a:cubicBezTo>
                  <a:close/>
                </a:path>
              </a:pathLst>
            </a:custGeom>
            <a:solidFill>
              <a:srgbClr val="002D62"/>
            </a:solidFill>
            <a:ln cap="flat" cmpd="sng" w="9525">
              <a:solidFill>
                <a:srgbClr val="002D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3713925" y="3759400"/>
              <a:ext cx="391725" cy="598025"/>
            </a:xfrm>
            <a:custGeom>
              <a:rect b="b" l="l" r="r" t="t"/>
              <a:pathLst>
                <a:path extrusionOk="0" h="23921" w="15669">
                  <a:moveTo>
                    <a:pt x="8198" y="9144"/>
                  </a:moveTo>
                  <a:cubicBezTo>
                    <a:pt x="8231" y="9145"/>
                    <a:pt x="8231" y="9150"/>
                    <a:pt x="8231" y="9194"/>
                  </a:cubicBezTo>
                  <a:cubicBezTo>
                    <a:pt x="8220" y="9177"/>
                    <a:pt x="8209" y="9161"/>
                    <a:pt x="8198" y="9144"/>
                  </a:cubicBezTo>
                  <a:close/>
                  <a:moveTo>
                    <a:pt x="5008" y="963"/>
                  </a:moveTo>
                  <a:lnTo>
                    <a:pt x="4760" y="1558"/>
                  </a:lnTo>
                  <a:cubicBezTo>
                    <a:pt x="4711" y="1657"/>
                    <a:pt x="4711" y="1756"/>
                    <a:pt x="4760" y="1855"/>
                  </a:cubicBezTo>
                  <a:cubicBezTo>
                    <a:pt x="4859" y="1955"/>
                    <a:pt x="4959" y="2004"/>
                    <a:pt x="5058" y="2004"/>
                  </a:cubicBezTo>
                  <a:cubicBezTo>
                    <a:pt x="5504" y="2004"/>
                    <a:pt x="5851" y="2401"/>
                    <a:pt x="6297" y="2797"/>
                  </a:cubicBezTo>
                  <a:cubicBezTo>
                    <a:pt x="6744" y="3244"/>
                    <a:pt x="7239" y="3789"/>
                    <a:pt x="7934" y="3789"/>
                  </a:cubicBezTo>
                  <a:cubicBezTo>
                    <a:pt x="7983" y="3789"/>
                    <a:pt x="8033" y="3740"/>
                    <a:pt x="8082" y="3740"/>
                  </a:cubicBezTo>
                  <a:cubicBezTo>
                    <a:pt x="8826" y="3343"/>
                    <a:pt x="8826" y="2599"/>
                    <a:pt x="8826" y="2054"/>
                  </a:cubicBezTo>
                  <a:cubicBezTo>
                    <a:pt x="8826" y="1806"/>
                    <a:pt x="8826" y="1508"/>
                    <a:pt x="8876" y="1459"/>
                  </a:cubicBezTo>
                  <a:cubicBezTo>
                    <a:pt x="8925" y="1459"/>
                    <a:pt x="9024" y="1409"/>
                    <a:pt x="9173" y="1409"/>
                  </a:cubicBezTo>
                  <a:cubicBezTo>
                    <a:pt x="9224" y="1401"/>
                    <a:pt x="9277" y="1398"/>
                    <a:pt x="9332" y="1398"/>
                  </a:cubicBezTo>
                  <a:cubicBezTo>
                    <a:pt x="9972" y="1398"/>
                    <a:pt x="10860" y="1918"/>
                    <a:pt x="11454" y="2649"/>
                  </a:cubicBezTo>
                  <a:cubicBezTo>
                    <a:pt x="11851" y="3095"/>
                    <a:pt x="12049" y="3591"/>
                    <a:pt x="11950" y="3839"/>
                  </a:cubicBezTo>
                  <a:cubicBezTo>
                    <a:pt x="11900" y="4087"/>
                    <a:pt x="11652" y="4136"/>
                    <a:pt x="11305" y="4285"/>
                  </a:cubicBezTo>
                  <a:cubicBezTo>
                    <a:pt x="10809" y="4483"/>
                    <a:pt x="10214" y="4731"/>
                    <a:pt x="9867" y="5425"/>
                  </a:cubicBezTo>
                  <a:cubicBezTo>
                    <a:pt x="9719" y="5822"/>
                    <a:pt x="9719" y="6169"/>
                    <a:pt x="9719" y="6467"/>
                  </a:cubicBezTo>
                  <a:cubicBezTo>
                    <a:pt x="9719" y="6764"/>
                    <a:pt x="9719" y="6913"/>
                    <a:pt x="9570" y="7111"/>
                  </a:cubicBezTo>
                  <a:cubicBezTo>
                    <a:pt x="9421" y="7260"/>
                    <a:pt x="9223" y="7359"/>
                    <a:pt x="9024" y="7458"/>
                  </a:cubicBezTo>
                  <a:cubicBezTo>
                    <a:pt x="8677" y="7607"/>
                    <a:pt x="8330" y="7756"/>
                    <a:pt x="8182" y="8202"/>
                  </a:cubicBezTo>
                  <a:cubicBezTo>
                    <a:pt x="8082" y="8599"/>
                    <a:pt x="8132" y="8896"/>
                    <a:pt x="8132" y="8946"/>
                  </a:cubicBezTo>
                  <a:cubicBezTo>
                    <a:pt x="8132" y="9024"/>
                    <a:pt x="8163" y="9071"/>
                    <a:pt x="8176" y="9112"/>
                  </a:cubicBezTo>
                  <a:lnTo>
                    <a:pt x="8176" y="9112"/>
                  </a:lnTo>
                  <a:cubicBezTo>
                    <a:pt x="7884" y="8689"/>
                    <a:pt x="7498" y="8249"/>
                    <a:pt x="6892" y="8202"/>
                  </a:cubicBezTo>
                  <a:cubicBezTo>
                    <a:pt x="6821" y="8192"/>
                    <a:pt x="6750" y="8187"/>
                    <a:pt x="6679" y="8187"/>
                  </a:cubicBezTo>
                  <a:cubicBezTo>
                    <a:pt x="6060" y="8187"/>
                    <a:pt x="5474" y="8566"/>
                    <a:pt x="5207" y="9144"/>
                  </a:cubicBezTo>
                  <a:cubicBezTo>
                    <a:pt x="5008" y="9541"/>
                    <a:pt x="5008" y="9987"/>
                    <a:pt x="5008" y="10235"/>
                  </a:cubicBezTo>
                  <a:cubicBezTo>
                    <a:pt x="5157" y="11375"/>
                    <a:pt x="6049" y="12218"/>
                    <a:pt x="7587" y="12665"/>
                  </a:cubicBezTo>
                  <a:cubicBezTo>
                    <a:pt x="6892" y="12615"/>
                    <a:pt x="6248" y="12417"/>
                    <a:pt x="5603" y="12169"/>
                  </a:cubicBezTo>
                  <a:cubicBezTo>
                    <a:pt x="3174" y="11177"/>
                    <a:pt x="2083" y="8995"/>
                    <a:pt x="1587" y="8053"/>
                  </a:cubicBezTo>
                  <a:cubicBezTo>
                    <a:pt x="1141" y="7210"/>
                    <a:pt x="843" y="6318"/>
                    <a:pt x="645" y="5376"/>
                  </a:cubicBezTo>
                  <a:lnTo>
                    <a:pt x="645" y="5326"/>
                  </a:lnTo>
                  <a:cubicBezTo>
                    <a:pt x="1686" y="3492"/>
                    <a:pt x="3174" y="2004"/>
                    <a:pt x="5008" y="963"/>
                  </a:cubicBezTo>
                  <a:close/>
                  <a:moveTo>
                    <a:pt x="9280" y="12742"/>
                  </a:moveTo>
                  <a:cubicBezTo>
                    <a:pt x="9361" y="12742"/>
                    <a:pt x="9454" y="12747"/>
                    <a:pt x="9570" y="12764"/>
                  </a:cubicBezTo>
                  <a:cubicBezTo>
                    <a:pt x="10314" y="12863"/>
                    <a:pt x="10661" y="13160"/>
                    <a:pt x="11057" y="13458"/>
                  </a:cubicBezTo>
                  <a:cubicBezTo>
                    <a:pt x="11404" y="13755"/>
                    <a:pt x="11851" y="14152"/>
                    <a:pt x="12694" y="14350"/>
                  </a:cubicBezTo>
                  <a:lnTo>
                    <a:pt x="12942" y="14450"/>
                  </a:lnTo>
                  <a:cubicBezTo>
                    <a:pt x="13487" y="14549"/>
                    <a:pt x="13983" y="14698"/>
                    <a:pt x="14479" y="15144"/>
                  </a:cubicBezTo>
                  <a:cubicBezTo>
                    <a:pt x="14479" y="15144"/>
                    <a:pt x="14528" y="15193"/>
                    <a:pt x="14578" y="15243"/>
                  </a:cubicBezTo>
                  <a:cubicBezTo>
                    <a:pt x="14826" y="15788"/>
                    <a:pt x="14677" y="16582"/>
                    <a:pt x="14032" y="17623"/>
                  </a:cubicBezTo>
                  <a:cubicBezTo>
                    <a:pt x="13586" y="18416"/>
                    <a:pt x="13140" y="18763"/>
                    <a:pt x="12694" y="19110"/>
                  </a:cubicBezTo>
                  <a:cubicBezTo>
                    <a:pt x="12297" y="19408"/>
                    <a:pt x="11900" y="19705"/>
                    <a:pt x="11454" y="20251"/>
                  </a:cubicBezTo>
                  <a:lnTo>
                    <a:pt x="11404" y="20350"/>
                  </a:lnTo>
                  <a:cubicBezTo>
                    <a:pt x="10909" y="20995"/>
                    <a:pt x="10413" y="21639"/>
                    <a:pt x="10363" y="23226"/>
                  </a:cubicBezTo>
                  <a:cubicBezTo>
                    <a:pt x="10165" y="23127"/>
                    <a:pt x="10016" y="23028"/>
                    <a:pt x="9867" y="22879"/>
                  </a:cubicBezTo>
                  <a:cubicBezTo>
                    <a:pt x="9520" y="22532"/>
                    <a:pt x="9421" y="21738"/>
                    <a:pt x="9421" y="20449"/>
                  </a:cubicBezTo>
                  <a:cubicBezTo>
                    <a:pt x="9471" y="19755"/>
                    <a:pt x="9520" y="19210"/>
                    <a:pt x="9570" y="18813"/>
                  </a:cubicBezTo>
                  <a:cubicBezTo>
                    <a:pt x="9669" y="18069"/>
                    <a:pt x="9719" y="17623"/>
                    <a:pt x="9372" y="17078"/>
                  </a:cubicBezTo>
                  <a:cubicBezTo>
                    <a:pt x="9173" y="16730"/>
                    <a:pt x="8975" y="16582"/>
                    <a:pt x="8777" y="16433"/>
                  </a:cubicBezTo>
                  <a:cubicBezTo>
                    <a:pt x="8628" y="16334"/>
                    <a:pt x="8479" y="16235"/>
                    <a:pt x="8330" y="16036"/>
                  </a:cubicBezTo>
                  <a:cubicBezTo>
                    <a:pt x="7934" y="15342"/>
                    <a:pt x="7934" y="14400"/>
                    <a:pt x="8380" y="13111"/>
                  </a:cubicBezTo>
                  <a:cubicBezTo>
                    <a:pt x="8429" y="13012"/>
                    <a:pt x="8380" y="12913"/>
                    <a:pt x="8330" y="12813"/>
                  </a:cubicBezTo>
                  <a:cubicBezTo>
                    <a:pt x="8578" y="12813"/>
                    <a:pt x="8727" y="12813"/>
                    <a:pt x="8876" y="12764"/>
                  </a:cubicBezTo>
                  <a:cubicBezTo>
                    <a:pt x="9008" y="12764"/>
                    <a:pt x="9118" y="12742"/>
                    <a:pt x="9280" y="12742"/>
                  </a:cubicBezTo>
                  <a:close/>
                  <a:moveTo>
                    <a:pt x="5601" y="0"/>
                  </a:moveTo>
                  <a:cubicBezTo>
                    <a:pt x="5566" y="0"/>
                    <a:pt x="5533" y="6"/>
                    <a:pt x="5504" y="21"/>
                  </a:cubicBezTo>
                  <a:cubicBezTo>
                    <a:pt x="3174" y="1112"/>
                    <a:pt x="1289" y="2897"/>
                    <a:pt x="0" y="5178"/>
                  </a:cubicBezTo>
                  <a:cubicBezTo>
                    <a:pt x="0" y="5227"/>
                    <a:pt x="0" y="5277"/>
                    <a:pt x="0" y="5376"/>
                  </a:cubicBezTo>
                  <a:cubicBezTo>
                    <a:pt x="199" y="6417"/>
                    <a:pt x="546" y="7409"/>
                    <a:pt x="1042" y="8351"/>
                  </a:cubicBezTo>
                  <a:cubicBezTo>
                    <a:pt x="1537" y="9343"/>
                    <a:pt x="2727" y="11673"/>
                    <a:pt x="5355" y="12764"/>
                  </a:cubicBezTo>
                  <a:cubicBezTo>
                    <a:pt x="6099" y="13061"/>
                    <a:pt x="6843" y="13210"/>
                    <a:pt x="7636" y="13309"/>
                  </a:cubicBezTo>
                  <a:cubicBezTo>
                    <a:pt x="7289" y="14598"/>
                    <a:pt x="7339" y="15640"/>
                    <a:pt x="7834" y="16334"/>
                  </a:cubicBezTo>
                  <a:cubicBezTo>
                    <a:pt x="8033" y="16681"/>
                    <a:pt x="8231" y="16830"/>
                    <a:pt x="8429" y="16929"/>
                  </a:cubicBezTo>
                  <a:cubicBezTo>
                    <a:pt x="8578" y="17078"/>
                    <a:pt x="8727" y="17177"/>
                    <a:pt x="8876" y="17425"/>
                  </a:cubicBezTo>
                  <a:cubicBezTo>
                    <a:pt x="9074" y="17772"/>
                    <a:pt x="9024" y="18069"/>
                    <a:pt x="8975" y="18714"/>
                  </a:cubicBezTo>
                  <a:cubicBezTo>
                    <a:pt x="8876" y="19160"/>
                    <a:pt x="8826" y="19705"/>
                    <a:pt x="8826" y="20449"/>
                  </a:cubicBezTo>
                  <a:cubicBezTo>
                    <a:pt x="8777" y="22383"/>
                    <a:pt x="9124" y="23028"/>
                    <a:pt x="9421" y="23325"/>
                  </a:cubicBezTo>
                  <a:cubicBezTo>
                    <a:pt x="9719" y="23623"/>
                    <a:pt x="10115" y="23821"/>
                    <a:pt x="10611" y="23920"/>
                  </a:cubicBezTo>
                  <a:lnTo>
                    <a:pt x="10661" y="23920"/>
                  </a:lnTo>
                  <a:cubicBezTo>
                    <a:pt x="10760" y="23920"/>
                    <a:pt x="10809" y="23920"/>
                    <a:pt x="10859" y="23870"/>
                  </a:cubicBezTo>
                  <a:cubicBezTo>
                    <a:pt x="10958" y="23821"/>
                    <a:pt x="11008" y="23722"/>
                    <a:pt x="11008" y="23623"/>
                  </a:cubicBezTo>
                  <a:cubicBezTo>
                    <a:pt x="10958" y="21937"/>
                    <a:pt x="11404" y="21342"/>
                    <a:pt x="11851" y="20747"/>
                  </a:cubicBezTo>
                  <a:lnTo>
                    <a:pt x="11950" y="20648"/>
                  </a:lnTo>
                  <a:cubicBezTo>
                    <a:pt x="12297" y="20152"/>
                    <a:pt x="12694" y="19904"/>
                    <a:pt x="13041" y="19606"/>
                  </a:cubicBezTo>
                  <a:cubicBezTo>
                    <a:pt x="13537" y="19210"/>
                    <a:pt x="14082" y="18813"/>
                    <a:pt x="14578" y="17920"/>
                  </a:cubicBezTo>
                  <a:cubicBezTo>
                    <a:pt x="14875" y="17474"/>
                    <a:pt x="15669" y="16036"/>
                    <a:pt x="15123" y="14995"/>
                  </a:cubicBezTo>
                  <a:cubicBezTo>
                    <a:pt x="15024" y="14846"/>
                    <a:pt x="14975" y="14747"/>
                    <a:pt x="14875" y="14698"/>
                  </a:cubicBezTo>
                  <a:cubicBezTo>
                    <a:pt x="14330" y="14152"/>
                    <a:pt x="13685" y="14003"/>
                    <a:pt x="13090" y="13855"/>
                  </a:cubicBezTo>
                  <a:lnTo>
                    <a:pt x="12842" y="13755"/>
                  </a:lnTo>
                  <a:cubicBezTo>
                    <a:pt x="12148" y="13557"/>
                    <a:pt x="11801" y="13309"/>
                    <a:pt x="11454" y="13012"/>
                  </a:cubicBezTo>
                  <a:cubicBezTo>
                    <a:pt x="11008" y="12665"/>
                    <a:pt x="10611" y="12318"/>
                    <a:pt x="9669" y="12169"/>
                  </a:cubicBezTo>
                  <a:cubicBezTo>
                    <a:pt x="9480" y="12127"/>
                    <a:pt x="9327" y="12112"/>
                    <a:pt x="9198" y="12112"/>
                  </a:cubicBezTo>
                  <a:cubicBezTo>
                    <a:pt x="9022" y="12112"/>
                    <a:pt x="8891" y="12140"/>
                    <a:pt x="8777" y="12169"/>
                  </a:cubicBezTo>
                  <a:cubicBezTo>
                    <a:pt x="8677" y="12194"/>
                    <a:pt x="8591" y="12206"/>
                    <a:pt x="8491" y="12206"/>
                  </a:cubicBezTo>
                  <a:cubicBezTo>
                    <a:pt x="8392" y="12206"/>
                    <a:pt x="8281" y="12194"/>
                    <a:pt x="8132" y="12169"/>
                  </a:cubicBezTo>
                  <a:cubicBezTo>
                    <a:pt x="7239" y="11970"/>
                    <a:pt x="5752" y="11475"/>
                    <a:pt x="5653" y="10185"/>
                  </a:cubicBezTo>
                  <a:cubicBezTo>
                    <a:pt x="5603" y="9987"/>
                    <a:pt x="5603" y="9690"/>
                    <a:pt x="5752" y="9442"/>
                  </a:cubicBezTo>
                  <a:cubicBezTo>
                    <a:pt x="5950" y="9045"/>
                    <a:pt x="6397" y="8797"/>
                    <a:pt x="6793" y="8797"/>
                  </a:cubicBezTo>
                  <a:cubicBezTo>
                    <a:pt x="7239" y="8896"/>
                    <a:pt x="7537" y="9293"/>
                    <a:pt x="7834" y="9739"/>
                  </a:cubicBezTo>
                  <a:cubicBezTo>
                    <a:pt x="7884" y="9838"/>
                    <a:pt x="7983" y="9938"/>
                    <a:pt x="8033" y="10037"/>
                  </a:cubicBezTo>
                  <a:cubicBezTo>
                    <a:pt x="8082" y="10136"/>
                    <a:pt x="8182" y="10185"/>
                    <a:pt x="8281" y="10185"/>
                  </a:cubicBezTo>
                  <a:cubicBezTo>
                    <a:pt x="8479" y="10185"/>
                    <a:pt x="8578" y="10136"/>
                    <a:pt x="8727" y="9987"/>
                  </a:cubicBezTo>
                  <a:cubicBezTo>
                    <a:pt x="8826" y="9838"/>
                    <a:pt x="8925" y="9640"/>
                    <a:pt x="8925" y="9442"/>
                  </a:cubicBezTo>
                  <a:cubicBezTo>
                    <a:pt x="8876" y="9243"/>
                    <a:pt x="8826" y="9095"/>
                    <a:pt x="8777" y="8946"/>
                  </a:cubicBezTo>
                  <a:cubicBezTo>
                    <a:pt x="8727" y="8896"/>
                    <a:pt x="8727" y="8847"/>
                    <a:pt x="8727" y="8797"/>
                  </a:cubicBezTo>
                  <a:cubicBezTo>
                    <a:pt x="8727" y="8797"/>
                    <a:pt x="8677" y="8648"/>
                    <a:pt x="8777" y="8400"/>
                  </a:cubicBezTo>
                  <a:cubicBezTo>
                    <a:pt x="8826" y="8252"/>
                    <a:pt x="8975" y="8153"/>
                    <a:pt x="9272" y="8053"/>
                  </a:cubicBezTo>
                  <a:cubicBezTo>
                    <a:pt x="9520" y="7954"/>
                    <a:pt x="9818" y="7805"/>
                    <a:pt x="10066" y="7508"/>
                  </a:cubicBezTo>
                  <a:cubicBezTo>
                    <a:pt x="10363" y="7111"/>
                    <a:pt x="10363" y="6764"/>
                    <a:pt x="10314" y="6467"/>
                  </a:cubicBezTo>
                  <a:cubicBezTo>
                    <a:pt x="10314" y="6219"/>
                    <a:pt x="10314" y="5971"/>
                    <a:pt x="10462" y="5673"/>
                  </a:cubicBezTo>
                  <a:cubicBezTo>
                    <a:pt x="10661" y="5227"/>
                    <a:pt x="11057" y="5078"/>
                    <a:pt x="11504" y="4880"/>
                  </a:cubicBezTo>
                  <a:cubicBezTo>
                    <a:pt x="11900" y="4731"/>
                    <a:pt x="12396" y="4583"/>
                    <a:pt x="12545" y="4037"/>
                  </a:cubicBezTo>
                  <a:cubicBezTo>
                    <a:pt x="12694" y="3541"/>
                    <a:pt x="12495" y="2897"/>
                    <a:pt x="11950" y="2252"/>
                  </a:cubicBezTo>
                  <a:cubicBezTo>
                    <a:pt x="11313" y="1524"/>
                    <a:pt x="10258" y="796"/>
                    <a:pt x="9323" y="796"/>
                  </a:cubicBezTo>
                  <a:cubicBezTo>
                    <a:pt x="9239" y="796"/>
                    <a:pt x="9156" y="802"/>
                    <a:pt x="9074" y="814"/>
                  </a:cubicBezTo>
                  <a:cubicBezTo>
                    <a:pt x="8876" y="814"/>
                    <a:pt x="8628" y="864"/>
                    <a:pt x="8479" y="1012"/>
                  </a:cubicBezTo>
                  <a:cubicBezTo>
                    <a:pt x="8231" y="1260"/>
                    <a:pt x="8231" y="1657"/>
                    <a:pt x="8231" y="2054"/>
                  </a:cubicBezTo>
                  <a:cubicBezTo>
                    <a:pt x="8231" y="2599"/>
                    <a:pt x="8182" y="2946"/>
                    <a:pt x="7884" y="3145"/>
                  </a:cubicBezTo>
                  <a:cubicBezTo>
                    <a:pt x="7438" y="3095"/>
                    <a:pt x="7091" y="2748"/>
                    <a:pt x="6694" y="2351"/>
                  </a:cubicBezTo>
                  <a:cubicBezTo>
                    <a:pt x="6347" y="2004"/>
                    <a:pt x="5950" y="1607"/>
                    <a:pt x="5454" y="1459"/>
                  </a:cubicBezTo>
                  <a:lnTo>
                    <a:pt x="5901" y="417"/>
                  </a:lnTo>
                  <a:cubicBezTo>
                    <a:pt x="5950" y="318"/>
                    <a:pt x="5950" y="170"/>
                    <a:pt x="5851" y="70"/>
                  </a:cubicBezTo>
                  <a:cubicBezTo>
                    <a:pt x="5781" y="35"/>
                    <a:pt x="5686" y="0"/>
                    <a:pt x="5601" y="0"/>
                  </a:cubicBezTo>
                  <a:close/>
                </a:path>
              </a:pathLst>
            </a:custGeom>
            <a:solidFill>
              <a:srgbClr val="002D62"/>
            </a:solidFill>
            <a:ln cap="flat" cmpd="sng" w="9525">
              <a:solidFill>
                <a:srgbClr val="002D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9" name="Google Shape;1069;p4"/>
          <p:cNvSpPr txBox="1"/>
          <p:nvPr/>
        </p:nvSpPr>
        <p:spPr>
          <a:xfrm>
            <a:off x="8254929" y="3952035"/>
            <a:ext cx="3429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GB" sz="2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45,351 млрд. евро </a:t>
            </a:r>
            <a:br>
              <a:rPr b="1" i="0" lang="en-GB" sz="2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GB" sz="24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приходи</a:t>
            </a:r>
            <a:endParaRPr b="1" i="0" sz="24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0" name="Google Shape;1070;p4"/>
          <p:cNvGrpSpPr/>
          <p:nvPr/>
        </p:nvGrpSpPr>
        <p:grpSpPr>
          <a:xfrm>
            <a:off x="9370054" y="2759464"/>
            <a:ext cx="1007914" cy="1012666"/>
            <a:chOff x="6778175" y="3730150"/>
            <a:chExt cx="573950" cy="598750"/>
          </a:xfrm>
        </p:grpSpPr>
        <p:sp>
          <p:nvSpPr>
            <p:cNvPr id="1071" name="Google Shape;1071;p4"/>
            <p:cNvSpPr/>
            <p:nvPr/>
          </p:nvSpPr>
          <p:spPr>
            <a:xfrm>
              <a:off x="6862475" y="3780975"/>
              <a:ext cx="107875" cy="147550"/>
            </a:xfrm>
            <a:custGeom>
              <a:rect b="b" l="l" r="r" t="t"/>
              <a:pathLst>
                <a:path extrusionOk="0" h="5902" w="4315">
                  <a:moveTo>
                    <a:pt x="2876" y="1"/>
                  </a:moveTo>
                  <a:cubicBezTo>
                    <a:pt x="2281" y="1"/>
                    <a:pt x="1736" y="249"/>
                    <a:pt x="1339" y="645"/>
                  </a:cubicBezTo>
                  <a:cubicBezTo>
                    <a:pt x="992" y="1042"/>
                    <a:pt x="744" y="1538"/>
                    <a:pt x="645" y="2182"/>
                  </a:cubicBezTo>
                  <a:lnTo>
                    <a:pt x="199" y="2182"/>
                  </a:lnTo>
                  <a:lnTo>
                    <a:pt x="1" y="2678"/>
                  </a:lnTo>
                  <a:lnTo>
                    <a:pt x="596" y="2678"/>
                  </a:lnTo>
                  <a:cubicBezTo>
                    <a:pt x="596" y="2728"/>
                    <a:pt x="596" y="2728"/>
                    <a:pt x="596" y="2777"/>
                  </a:cubicBezTo>
                  <a:lnTo>
                    <a:pt x="596" y="3025"/>
                  </a:lnTo>
                  <a:cubicBezTo>
                    <a:pt x="596" y="3025"/>
                    <a:pt x="596" y="3075"/>
                    <a:pt x="596" y="3075"/>
                  </a:cubicBezTo>
                  <a:lnTo>
                    <a:pt x="199" y="3075"/>
                  </a:lnTo>
                  <a:lnTo>
                    <a:pt x="1" y="3571"/>
                  </a:lnTo>
                  <a:lnTo>
                    <a:pt x="596" y="3571"/>
                  </a:lnTo>
                  <a:cubicBezTo>
                    <a:pt x="843" y="5108"/>
                    <a:pt x="1587" y="5901"/>
                    <a:pt x="2876" y="5901"/>
                  </a:cubicBezTo>
                  <a:cubicBezTo>
                    <a:pt x="3372" y="5901"/>
                    <a:pt x="3769" y="5752"/>
                    <a:pt x="4116" y="5554"/>
                  </a:cubicBezTo>
                  <a:lnTo>
                    <a:pt x="4116" y="4711"/>
                  </a:lnTo>
                  <a:cubicBezTo>
                    <a:pt x="3868" y="4910"/>
                    <a:pt x="3719" y="5058"/>
                    <a:pt x="3571" y="5108"/>
                  </a:cubicBezTo>
                  <a:cubicBezTo>
                    <a:pt x="3372" y="5207"/>
                    <a:pt x="3174" y="5257"/>
                    <a:pt x="2876" y="5257"/>
                  </a:cubicBezTo>
                  <a:cubicBezTo>
                    <a:pt x="2083" y="5257"/>
                    <a:pt x="1587" y="4711"/>
                    <a:pt x="1389" y="3571"/>
                  </a:cubicBezTo>
                  <a:lnTo>
                    <a:pt x="3124" y="3571"/>
                  </a:lnTo>
                  <a:lnTo>
                    <a:pt x="3323" y="3075"/>
                  </a:lnTo>
                  <a:lnTo>
                    <a:pt x="1339" y="3075"/>
                  </a:lnTo>
                  <a:cubicBezTo>
                    <a:pt x="1339" y="3075"/>
                    <a:pt x="1339" y="3025"/>
                    <a:pt x="1339" y="3025"/>
                  </a:cubicBezTo>
                  <a:lnTo>
                    <a:pt x="1339" y="2777"/>
                  </a:lnTo>
                  <a:cubicBezTo>
                    <a:pt x="1339" y="2777"/>
                    <a:pt x="1339" y="2728"/>
                    <a:pt x="1339" y="2678"/>
                  </a:cubicBezTo>
                  <a:lnTo>
                    <a:pt x="3422" y="2678"/>
                  </a:lnTo>
                  <a:lnTo>
                    <a:pt x="3670" y="2182"/>
                  </a:lnTo>
                  <a:lnTo>
                    <a:pt x="1389" y="2182"/>
                  </a:lnTo>
                  <a:cubicBezTo>
                    <a:pt x="1488" y="1736"/>
                    <a:pt x="1637" y="1389"/>
                    <a:pt x="1835" y="1141"/>
                  </a:cubicBezTo>
                  <a:cubicBezTo>
                    <a:pt x="2133" y="794"/>
                    <a:pt x="2430" y="645"/>
                    <a:pt x="2827" y="645"/>
                  </a:cubicBezTo>
                  <a:cubicBezTo>
                    <a:pt x="3223" y="645"/>
                    <a:pt x="3620" y="794"/>
                    <a:pt x="3967" y="1141"/>
                  </a:cubicBezTo>
                  <a:lnTo>
                    <a:pt x="3967" y="1191"/>
                  </a:lnTo>
                  <a:lnTo>
                    <a:pt x="4314" y="497"/>
                  </a:lnTo>
                  <a:cubicBezTo>
                    <a:pt x="3868" y="199"/>
                    <a:pt x="3372" y="1"/>
                    <a:pt x="2876" y="1"/>
                  </a:cubicBezTo>
                  <a:close/>
                </a:path>
              </a:pathLst>
            </a:custGeom>
            <a:solidFill>
              <a:srgbClr val="002D62"/>
            </a:solidFill>
            <a:ln cap="flat" cmpd="sng" w="9525">
              <a:solidFill>
                <a:srgbClr val="002D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6798025" y="3730150"/>
              <a:ext cx="250425" cy="249200"/>
            </a:xfrm>
            <a:custGeom>
              <a:rect b="b" l="l" r="r" t="t"/>
              <a:pathLst>
                <a:path extrusionOk="0" h="9968" w="10017">
                  <a:moveTo>
                    <a:pt x="5008" y="1"/>
                  </a:moveTo>
                  <a:cubicBezTo>
                    <a:pt x="4264" y="1"/>
                    <a:pt x="3521" y="150"/>
                    <a:pt x="2826" y="497"/>
                  </a:cubicBezTo>
                  <a:cubicBezTo>
                    <a:pt x="2678" y="596"/>
                    <a:pt x="2579" y="745"/>
                    <a:pt x="2678" y="893"/>
                  </a:cubicBezTo>
                  <a:cubicBezTo>
                    <a:pt x="2711" y="1026"/>
                    <a:pt x="2810" y="1092"/>
                    <a:pt x="2916" y="1092"/>
                  </a:cubicBezTo>
                  <a:cubicBezTo>
                    <a:pt x="2970" y="1092"/>
                    <a:pt x="3025" y="1075"/>
                    <a:pt x="3074" y="1042"/>
                  </a:cubicBezTo>
                  <a:cubicBezTo>
                    <a:pt x="3669" y="745"/>
                    <a:pt x="4364" y="596"/>
                    <a:pt x="5008" y="596"/>
                  </a:cubicBezTo>
                  <a:cubicBezTo>
                    <a:pt x="7438" y="596"/>
                    <a:pt x="9371" y="2579"/>
                    <a:pt x="9371" y="4959"/>
                  </a:cubicBezTo>
                  <a:cubicBezTo>
                    <a:pt x="9371" y="7389"/>
                    <a:pt x="7438" y="9372"/>
                    <a:pt x="5008" y="9372"/>
                  </a:cubicBezTo>
                  <a:cubicBezTo>
                    <a:pt x="2579" y="9372"/>
                    <a:pt x="645" y="7389"/>
                    <a:pt x="645" y="4959"/>
                  </a:cubicBezTo>
                  <a:cubicBezTo>
                    <a:pt x="645" y="4215"/>
                    <a:pt x="843" y="3521"/>
                    <a:pt x="1190" y="2877"/>
                  </a:cubicBezTo>
                  <a:cubicBezTo>
                    <a:pt x="1289" y="2728"/>
                    <a:pt x="1240" y="2530"/>
                    <a:pt x="1091" y="2430"/>
                  </a:cubicBezTo>
                  <a:cubicBezTo>
                    <a:pt x="1038" y="2395"/>
                    <a:pt x="979" y="2379"/>
                    <a:pt x="921" y="2379"/>
                  </a:cubicBezTo>
                  <a:cubicBezTo>
                    <a:pt x="814" y="2379"/>
                    <a:pt x="709" y="2434"/>
                    <a:pt x="645" y="2530"/>
                  </a:cubicBezTo>
                  <a:cubicBezTo>
                    <a:pt x="248" y="3273"/>
                    <a:pt x="0" y="4116"/>
                    <a:pt x="0" y="4959"/>
                  </a:cubicBezTo>
                  <a:cubicBezTo>
                    <a:pt x="0" y="7736"/>
                    <a:pt x="2281" y="9967"/>
                    <a:pt x="5008" y="9967"/>
                  </a:cubicBezTo>
                  <a:cubicBezTo>
                    <a:pt x="7785" y="9967"/>
                    <a:pt x="10016" y="7736"/>
                    <a:pt x="10016" y="4959"/>
                  </a:cubicBezTo>
                  <a:cubicBezTo>
                    <a:pt x="10016" y="2232"/>
                    <a:pt x="7785" y="1"/>
                    <a:pt x="5008" y="1"/>
                  </a:cubicBezTo>
                  <a:close/>
                </a:path>
              </a:pathLst>
            </a:custGeom>
            <a:solidFill>
              <a:srgbClr val="002D62"/>
            </a:solidFill>
            <a:ln cap="flat" cmpd="sng" w="9525">
              <a:solidFill>
                <a:srgbClr val="002D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6778175" y="4312775"/>
              <a:ext cx="573950" cy="16125"/>
            </a:xfrm>
            <a:custGeom>
              <a:rect b="b" l="l" r="r" t="t"/>
              <a:pathLst>
                <a:path extrusionOk="0" h="645" w="22958">
                  <a:moveTo>
                    <a:pt x="298" y="0"/>
                  </a:moveTo>
                  <a:cubicBezTo>
                    <a:pt x="150" y="0"/>
                    <a:pt x="1" y="149"/>
                    <a:pt x="1" y="298"/>
                  </a:cubicBezTo>
                  <a:cubicBezTo>
                    <a:pt x="1" y="496"/>
                    <a:pt x="150" y="645"/>
                    <a:pt x="298" y="645"/>
                  </a:cubicBezTo>
                  <a:lnTo>
                    <a:pt x="22611" y="645"/>
                  </a:lnTo>
                  <a:cubicBezTo>
                    <a:pt x="22809" y="645"/>
                    <a:pt x="22958" y="496"/>
                    <a:pt x="22958" y="298"/>
                  </a:cubicBezTo>
                  <a:cubicBezTo>
                    <a:pt x="22958" y="149"/>
                    <a:pt x="22809" y="0"/>
                    <a:pt x="22611" y="0"/>
                  </a:cubicBezTo>
                  <a:close/>
                </a:path>
              </a:pathLst>
            </a:custGeom>
            <a:solidFill>
              <a:srgbClr val="002D62"/>
            </a:solidFill>
            <a:ln cap="flat" cmpd="sng" w="9525">
              <a:solidFill>
                <a:srgbClr val="002D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6950475" y="4108225"/>
              <a:ext cx="97975" cy="183500"/>
            </a:xfrm>
            <a:custGeom>
              <a:rect b="b" l="l" r="r" t="t"/>
              <a:pathLst>
                <a:path extrusionOk="0" h="7340" w="3919">
                  <a:moveTo>
                    <a:pt x="2778" y="645"/>
                  </a:moveTo>
                  <a:cubicBezTo>
                    <a:pt x="3075" y="645"/>
                    <a:pt x="3273" y="844"/>
                    <a:pt x="3273" y="1092"/>
                  </a:cubicBezTo>
                  <a:lnTo>
                    <a:pt x="3273" y="6248"/>
                  </a:lnTo>
                  <a:cubicBezTo>
                    <a:pt x="3273" y="6496"/>
                    <a:pt x="3075" y="6695"/>
                    <a:pt x="2778" y="6695"/>
                  </a:cubicBezTo>
                  <a:lnTo>
                    <a:pt x="1092" y="6695"/>
                  </a:lnTo>
                  <a:cubicBezTo>
                    <a:pt x="844" y="6695"/>
                    <a:pt x="596" y="6496"/>
                    <a:pt x="596" y="6248"/>
                  </a:cubicBezTo>
                  <a:lnTo>
                    <a:pt x="596" y="1092"/>
                  </a:lnTo>
                  <a:cubicBezTo>
                    <a:pt x="596" y="844"/>
                    <a:pt x="844" y="645"/>
                    <a:pt x="1092" y="645"/>
                  </a:cubicBezTo>
                  <a:close/>
                  <a:moveTo>
                    <a:pt x="1092" y="1"/>
                  </a:moveTo>
                  <a:cubicBezTo>
                    <a:pt x="497" y="1"/>
                    <a:pt x="1" y="497"/>
                    <a:pt x="1" y="1092"/>
                  </a:cubicBezTo>
                  <a:lnTo>
                    <a:pt x="1" y="6248"/>
                  </a:lnTo>
                  <a:cubicBezTo>
                    <a:pt x="1" y="6843"/>
                    <a:pt x="497" y="7339"/>
                    <a:pt x="1092" y="7339"/>
                  </a:cubicBezTo>
                  <a:lnTo>
                    <a:pt x="2778" y="7339"/>
                  </a:lnTo>
                  <a:cubicBezTo>
                    <a:pt x="3422" y="7339"/>
                    <a:pt x="3918" y="6843"/>
                    <a:pt x="3918" y="6248"/>
                  </a:cubicBezTo>
                  <a:lnTo>
                    <a:pt x="3918" y="1092"/>
                  </a:lnTo>
                  <a:cubicBezTo>
                    <a:pt x="3918" y="497"/>
                    <a:pt x="3422" y="1"/>
                    <a:pt x="2778" y="1"/>
                  </a:cubicBezTo>
                  <a:close/>
                </a:path>
              </a:pathLst>
            </a:custGeom>
            <a:solidFill>
              <a:srgbClr val="002D62"/>
            </a:solidFill>
            <a:ln cap="flat" cmpd="sng" w="9525">
              <a:solidFill>
                <a:srgbClr val="002D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7081875" y="4032625"/>
              <a:ext cx="97950" cy="259100"/>
            </a:xfrm>
            <a:custGeom>
              <a:rect b="b" l="l" r="r" t="t"/>
              <a:pathLst>
                <a:path extrusionOk="0" h="10364" w="3918">
                  <a:moveTo>
                    <a:pt x="2827" y="595"/>
                  </a:moveTo>
                  <a:cubicBezTo>
                    <a:pt x="3075" y="595"/>
                    <a:pt x="3323" y="843"/>
                    <a:pt x="3323" y="1091"/>
                  </a:cubicBezTo>
                  <a:lnTo>
                    <a:pt x="3323" y="9272"/>
                  </a:lnTo>
                  <a:cubicBezTo>
                    <a:pt x="3323" y="9520"/>
                    <a:pt x="3075" y="9719"/>
                    <a:pt x="2827" y="9719"/>
                  </a:cubicBezTo>
                  <a:lnTo>
                    <a:pt x="1092" y="9719"/>
                  </a:lnTo>
                  <a:cubicBezTo>
                    <a:pt x="844" y="9719"/>
                    <a:pt x="645" y="9520"/>
                    <a:pt x="645" y="9272"/>
                  </a:cubicBezTo>
                  <a:lnTo>
                    <a:pt x="645" y="1091"/>
                  </a:lnTo>
                  <a:cubicBezTo>
                    <a:pt x="645" y="843"/>
                    <a:pt x="844" y="595"/>
                    <a:pt x="1092" y="595"/>
                  </a:cubicBezTo>
                  <a:close/>
                  <a:moveTo>
                    <a:pt x="1092" y="0"/>
                  </a:moveTo>
                  <a:cubicBezTo>
                    <a:pt x="497" y="0"/>
                    <a:pt x="1" y="496"/>
                    <a:pt x="1" y="1091"/>
                  </a:cubicBezTo>
                  <a:lnTo>
                    <a:pt x="1" y="9272"/>
                  </a:lnTo>
                  <a:cubicBezTo>
                    <a:pt x="1" y="9867"/>
                    <a:pt x="497" y="10363"/>
                    <a:pt x="1092" y="10363"/>
                  </a:cubicBezTo>
                  <a:lnTo>
                    <a:pt x="2827" y="10363"/>
                  </a:lnTo>
                  <a:cubicBezTo>
                    <a:pt x="3422" y="10363"/>
                    <a:pt x="3918" y="9867"/>
                    <a:pt x="3918" y="9272"/>
                  </a:cubicBezTo>
                  <a:lnTo>
                    <a:pt x="3918" y="1091"/>
                  </a:lnTo>
                  <a:cubicBezTo>
                    <a:pt x="3918" y="496"/>
                    <a:pt x="3422" y="0"/>
                    <a:pt x="2827" y="0"/>
                  </a:cubicBezTo>
                  <a:close/>
                </a:path>
              </a:pathLst>
            </a:custGeom>
            <a:solidFill>
              <a:srgbClr val="002D62"/>
            </a:solidFill>
            <a:ln cap="flat" cmpd="sng" w="9525">
              <a:solidFill>
                <a:srgbClr val="002D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7213275" y="3955775"/>
              <a:ext cx="97950" cy="335950"/>
            </a:xfrm>
            <a:custGeom>
              <a:rect b="b" l="l" r="r" t="t"/>
              <a:pathLst>
                <a:path extrusionOk="0" h="13438" w="3918">
                  <a:moveTo>
                    <a:pt x="2827" y="645"/>
                  </a:moveTo>
                  <a:cubicBezTo>
                    <a:pt x="3075" y="645"/>
                    <a:pt x="3323" y="843"/>
                    <a:pt x="3323" y="1140"/>
                  </a:cubicBezTo>
                  <a:lnTo>
                    <a:pt x="3323" y="12346"/>
                  </a:lnTo>
                  <a:cubicBezTo>
                    <a:pt x="3323" y="12594"/>
                    <a:pt x="3075" y="12793"/>
                    <a:pt x="2827" y="12793"/>
                  </a:cubicBezTo>
                  <a:lnTo>
                    <a:pt x="1141" y="12793"/>
                  </a:lnTo>
                  <a:cubicBezTo>
                    <a:pt x="844" y="12793"/>
                    <a:pt x="645" y="12594"/>
                    <a:pt x="645" y="12346"/>
                  </a:cubicBezTo>
                  <a:lnTo>
                    <a:pt x="645" y="1140"/>
                  </a:lnTo>
                  <a:cubicBezTo>
                    <a:pt x="645" y="843"/>
                    <a:pt x="844" y="645"/>
                    <a:pt x="1141" y="645"/>
                  </a:cubicBezTo>
                  <a:close/>
                  <a:moveTo>
                    <a:pt x="1141" y="0"/>
                  </a:moveTo>
                  <a:cubicBezTo>
                    <a:pt x="496" y="0"/>
                    <a:pt x="1" y="496"/>
                    <a:pt x="1" y="1140"/>
                  </a:cubicBezTo>
                  <a:lnTo>
                    <a:pt x="1" y="12297"/>
                  </a:lnTo>
                  <a:cubicBezTo>
                    <a:pt x="1" y="12941"/>
                    <a:pt x="496" y="13437"/>
                    <a:pt x="1141" y="13437"/>
                  </a:cubicBezTo>
                  <a:lnTo>
                    <a:pt x="2827" y="13437"/>
                  </a:lnTo>
                  <a:cubicBezTo>
                    <a:pt x="3422" y="13437"/>
                    <a:pt x="3918" y="12941"/>
                    <a:pt x="3918" y="12297"/>
                  </a:cubicBezTo>
                  <a:lnTo>
                    <a:pt x="3918" y="1140"/>
                  </a:lnTo>
                  <a:cubicBezTo>
                    <a:pt x="3918" y="496"/>
                    <a:pt x="3422" y="0"/>
                    <a:pt x="2827" y="0"/>
                  </a:cubicBezTo>
                  <a:close/>
                </a:path>
              </a:pathLst>
            </a:custGeom>
            <a:solidFill>
              <a:srgbClr val="002D62"/>
            </a:solidFill>
            <a:ln cap="flat" cmpd="sng" w="9525">
              <a:solidFill>
                <a:srgbClr val="002D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817850" y="4173925"/>
              <a:ext cx="97950" cy="117800"/>
            </a:xfrm>
            <a:custGeom>
              <a:rect b="b" l="l" r="r" t="t"/>
              <a:pathLst>
                <a:path extrusionOk="0" h="4712" w="3918">
                  <a:moveTo>
                    <a:pt x="2827" y="596"/>
                  </a:moveTo>
                  <a:cubicBezTo>
                    <a:pt x="3075" y="596"/>
                    <a:pt x="3323" y="844"/>
                    <a:pt x="3323" y="1092"/>
                  </a:cubicBezTo>
                  <a:lnTo>
                    <a:pt x="3323" y="3620"/>
                  </a:lnTo>
                  <a:cubicBezTo>
                    <a:pt x="3323" y="3868"/>
                    <a:pt x="3124" y="4067"/>
                    <a:pt x="2827" y="4067"/>
                  </a:cubicBezTo>
                  <a:lnTo>
                    <a:pt x="1141" y="4067"/>
                  </a:lnTo>
                  <a:cubicBezTo>
                    <a:pt x="843" y="4067"/>
                    <a:pt x="645" y="3868"/>
                    <a:pt x="645" y="3620"/>
                  </a:cubicBezTo>
                  <a:lnTo>
                    <a:pt x="645" y="1092"/>
                  </a:lnTo>
                  <a:cubicBezTo>
                    <a:pt x="645" y="844"/>
                    <a:pt x="843" y="596"/>
                    <a:pt x="1141" y="596"/>
                  </a:cubicBezTo>
                  <a:close/>
                  <a:moveTo>
                    <a:pt x="1141" y="1"/>
                  </a:moveTo>
                  <a:cubicBezTo>
                    <a:pt x="496" y="1"/>
                    <a:pt x="1" y="497"/>
                    <a:pt x="1" y="1092"/>
                  </a:cubicBezTo>
                  <a:lnTo>
                    <a:pt x="1" y="3571"/>
                  </a:lnTo>
                  <a:cubicBezTo>
                    <a:pt x="1" y="4215"/>
                    <a:pt x="496" y="4711"/>
                    <a:pt x="1141" y="4711"/>
                  </a:cubicBezTo>
                  <a:lnTo>
                    <a:pt x="2827" y="4711"/>
                  </a:lnTo>
                  <a:cubicBezTo>
                    <a:pt x="3422" y="4711"/>
                    <a:pt x="3918" y="4215"/>
                    <a:pt x="3918" y="3571"/>
                  </a:cubicBezTo>
                  <a:lnTo>
                    <a:pt x="3918" y="1092"/>
                  </a:lnTo>
                  <a:cubicBezTo>
                    <a:pt x="3918" y="497"/>
                    <a:pt x="3422" y="1"/>
                    <a:pt x="2827" y="1"/>
                  </a:cubicBezTo>
                  <a:close/>
                </a:path>
              </a:pathLst>
            </a:custGeom>
            <a:solidFill>
              <a:srgbClr val="002D62"/>
            </a:solidFill>
            <a:ln cap="flat" cmpd="sng" w="9525">
              <a:solidFill>
                <a:srgbClr val="002D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798025" y="3813150"/>
              <a:ext cx="469825" cy="266600"/>
            </a:xfrm>
            <a:custGeom>
              <a:rect b="b" l="l" r="r" t="t"/>
              <a:pathLst>
                <a:path extrusionOk="0" h="10664" w="18793">
                  <a:moveTo>
                    <a:pt x="18473" y="1"/>
                  </a:moveTo>
                  <a:cubicBezTo>
                    <a:pt x="18367" y="1"/>
                    <a:pt x="18261" y="56"/>
                    <a:pt x="18197" y="152"/>
                  </a:cubicBezTo>
                  <a:cubicBezTo>
                    <a:pt x="17404" y="1143"/>
                    <a:pt x="10066" y="10068"/>
                    <a:pt x="347" y="10068"/>
                  </a:cubicBezTo>
                  <a:cubicBezTo>
                    <a:pt x="149" y="10068"/>
                    <a:pt x="0" y="10168"/>
                    <a:pt x="0" y="10366"/>
                  </a:cubicBezTo>
                  <a:cubicBezTo>
                    <a:pt x="0" y="10515"/>
                    <a:pt x="149" y="10663"/>
                    <a:pt x="347" y="10663"/>
                  </a:cubicBezTo>
                  <a:cubicBezTo>
                    <a:pt x="10363" y="10663"/>
                    <a:pt x="17850" y="1540"/>
                    <a:pt x="18693" y="499"/>
                  </a:cubicBezTo>
                  <a:cubicBezTo>
                    <a:pt x="18792" y="400"/>
                    <a:pt x="18743" y="201"/>
                    <a:pt x="18644" y="52"/>
                  </a:cubicBezTo>
                  <a:cubicBezTo>
                    <a:pt x="18591" y="17"/>
                    <a:pt x="18532" y="1"/>
                    <a:pt x="18473" y="1"/>
                  </a:cubicBezTo>
                  <a:close/>
                </a:path>
              </a:pathLst>
            </a:custGeom>
            <a:solidFill>
              <a:srgbClr val="002D62"/>
            </a:solidFill>
            <a:ln cap="flat" cmpd="sng" w="9525">
              <a:solidFill>
                <a:srgbClr val="002D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7169900" y="3809500"/>
              <a:ext cx="99175" cy="99175"/>
            </a:xfrm>
            <a:custGeom>
              <a:rect b="b" l="l" r="r" t="t"/>
              <a:pathLst>
                <a:path extrusionOk="0" h="3967" w="3967">
                  <a:moveTo>
                    <a:pt x="298" y="0"/>
                  </a:moveTo>
                  <a:cubicBezTo>
                    <a:pt x="99" y="0"/>
                    <a:pt x="0" y="149"/>
                    <a:pt x="0" y="347"/>
                  </a:cubicBezTo>
                  <a:cubicBezTo>
                    <a:pt x="0" y="496"/>
                    <a:pt x="99" y="645"/>
                    <a:pt x="298" y="645"/>
                  </a:cubicBezTo>
                  <a:lnTo>
                    <a:pt x="3273" y="645"/>
                  </a:lnTo>
                  <a:lnTo>
                    <a:pt x="3372" y="694"/>
                  </a:lnTo>
                  <a:lnTo>
                    <a:pt x="3372" y="3669"/>
                  </a:lnTo>
                  <a:cubicBezTo>
                    <a:pt x="3372" y="3868"/>
                    <a:pt x="3471" y="3967"/>
                    <a:pt x="3669" y="3967"/>
                  </a:cubicBezTo>
                  <a:cubicBezTo>
                    <a:pt x="3818" y="3967"/>
                    <a:pt x="3967" y="3868"/>
                    <a:pt x="3967" y="3669"/>
                  </a:cubicBezTo>
                  <a:lnTo>
                    <a:pt x="3967" y="694"/>
                  </a:lnTo>
                  <a:cubicBezTo>
                    <a:pt x="3967" y="496"/>
                    <a:pt x="3868" y="347"/>
                    <a:pt x="3769" y="198"/>
                  </a:cubicBezTo>
                  <a:cubicBezTo>
                    <a:pt x="3620" y="99"/>
                    <a:pt x="3471" y="50"/>
                    <a:pt x="3273" y="0"/>
                  </a:cubicBezTo>
                  <a:close/>
                </a:path>
              </a:pathLst>
            </a:custGeom>
            <a:solidFill>
              <a:srgbClr val="002D62"/>
            </a:solidFill>
            <a:ln cap="flat" cmpd="sng" w="9525">
              <a:solidFill>
                <a:srgbClr val="002D6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0" name="Google Shape;1080;p4"/>
          <p:cNvSpPr txBox="1"/>
          <p:nvPr/>
        </p:nvSpPr>
        <p:spPr>
          <a:xfrm>
            <a:off x="4770848" y="3952035"/>
            <a:ext cx="3429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GB" sz="2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57</a:t>
            </a:r>
            <a:r>
              <a:rPr b="1" i="0" lang="en-GB" sz="2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24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държави</a:t>
            </a:r>
            <a:endParaRPr b="1" i="0" sz="24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5 континента</a:t>
            </a:r>
            <a:endParaRPr b="1" i="0" sz="24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4"/>
          <p:cNvSpPr/>
          <p:nvPr/>
        </p:nvSpPr>
        <p:spPr>
          <a:xfrm rot="-10298332">
            <a:off x="169888" y="-374829"/>
            <a:ext cx="5290978" cy="6021723"/>
          </a:xfrm>
          <a:custGeom>
            <a:rect b="b" l="l" r="r" t="t"/>
            <a:pathLst>
              <a:path extrusionOk="0" h="6713401" w="6034284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rgbClr val="05C3DD">
                  <a:alpha val="65098"/>
                </a:srgbClr>
              </a:gs>
              <a:gs pos="100000">
                <a:srgbClr val="FFFFFF">
                  <a:alpha val="65098"/>
                </a:srgbClr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4"/>
          <p:cNvSpPr txBox="1"/>
          <p:nvPr/>
        </p:nvSpPr>
        <p:spPr>
          <a:xfrm>
            <a:off x="677167" y="3952032"/>
            <a:ext cx="3429300" cy="815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Близо </a:t>
            </a:r>
            <a:r>
              <a:rPr b="1" i="0" lang="en-GB" sz="29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218 000 </a:t>
            </a:r>
            <a:r>
              <a:rPr b="1" i="0" lang="en-GB" sz="24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rPr>
              <a:t>служители по света</a:t>
            </a:r>
            <a:endParaRPr b="1" i="0" sz="2400" u="none" cap="none" strike="noStrike">
              <a:solidFill>
                <a:srgbClr val="002D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4"/>
          <p:cNvSpPr/>
          <p:nvPr/>
        </p:nvSpPr>
        <p:spPr>
          <a:xfrm>
            <a:off x="1822403" y="2829731"/>
            <a:ext cx="1122332" cy="942460"/>
          </a:xfrm>
          <a:custGeom>
            <a:rect b="b" l="l" r="r" t="t"/>
            <a:pathLst>
              <a:path extrusionOk="0" h="26033" w="32776">
                <a:moveTo>
                  <a:pt x="15867" y="3918"/>
                </a:moveTo>
                <a:cubicBezTo>
                  <a:pt x="17603" y="3918"/>
                  <a:pt x="18495" y="4562"/>
                  <a:pt x="19388" y="5157"/>
                </a:cubicBezTo>
                <a:cubicBezTo>
                  <a:pt x="20032" y="5604"/>
                  <a:pt x="20677" y="6050"/>
                  <a:pt x="21619" y="6100"/>
                </a:cubicBezTo>
                <a:cubicBezTo>
                  <a:pt x="21420" y="7091"/>
                  <a:pt x="20528" y="8827"/>
                  <a:pt x="18594" y="8827"/>
                </a:cubicBezTo>
                <a:cubicBezTo>
                  <a:pt x="17702" y="8827"/>
                  <a:pt x="16958" y="8579"/>
                  <a:pt x="16264" y="8331"/>
                </a:cubicBezTo>
                <a:cubicBezTo>
                  <a:pt x="15726" y="8144"/>
                  <a:pt x="15200" y="7957"/>
                  <a:pt x="14642" y="7957"/>
                </a:cubicBezTo>
                <a:cubicBezTo>
                  <a:pt x="14018" y="7957"/>
                  <a:pt x="13355" y="8192"/>
                  <a:pt x="12595" y="8926"/>
                </a:cubicBezTo>
                <a:cubicBezTo>
                  <a:pt x="12396" y="8480"/>
                  <a:pt x="12297" y="7984"/>
                  <a:pt x="12297" y="7488"/>
                </a:cubicBezTo>
                <a:cubicBezTo>
                  <a:pt x="12297" y="5505"/>
                  <a:pt x="13884" y="3918"/>
                  <a:pt x="15867" y="3918"/>
                </a:cubicBezTo>
                <a:close/>
                <a:moveTo>
                  <a:pt x="8033" y="11504"/>
                </a:moveTo>
                <a:cubicBezTo>
                  <a:pt x="8281" y="11950"/>
                  <a:pt x="8628" y="12347"/>
                  <a:pt x="9074" y="12645"/>
                </a:cubicBezTo>
                <a:cubicBezTo>
                  <a:pt x="8578" y="13388"/>
                  <a:pt x="7835" y="13835"/>
                  <a:pt x="6992" y="13835"/>
                </a:cubicBezTo>
                <a:cubicBezTo>
                  <a:pt x="6099" y="13835"/>
                  <a:pt x="5355" y="13388"/>
                  <a:pt x="4909" y="12645"/>
                </a:cubicBezTo>
                <a:cubicBezTo>
                  <a:pt x="5306" y="12347"/>
                  <a:pt x="5653" y="11950"/>
                  <a:pt x="5901" y="11504"/>
                </a:cubicBezTo>
                <a:cubicBezTo>
                  <a:pt x="6248" y="11603"/>
                  <a:pt x="6607" y="11653"/>
                  <a:pt x="6967" y="11653"/>
                </a:cubicBezTo>
                <a:cubicBezTo>
                  <a:pt x="7326" y="11653"/>
                  <a:pt x="7686" y="11603"/>
                  <a:pt x="8033" y="11504"/>
                </a:cubicBezTo>
                <a:close/>
                <a:moveTo>
                  <a:pt x="27767" y="11108"/>
                </a:moveTo>
                <a:cubicBezTo>
                  <a:pt x="27866" y="11653"/>
                  <a:pt x="28164" y="12149"/>
                  <a:pt x="28660" y="12446"/>
                </a:cubicBezTo>
                <a:cubicBezTo>
                  <a:pt x="27966" y="13289"/>
                  <a:pt x="26924" y="13835"/>
                  <a:pt x="25833" y="13835"/>
                </a:cubicBezTo>
                <a:cubicBezTo>
                  <a:pt x="24693" y="13835"/>
                  <a:pt x="23652" y="13289"/>
                  <a:pt x="23007" y="12446"/>
                </a:cubicBezTo>
                <a:cubicBezTo>
                  <a:pt x="23453" y="12149"/>
                  <a:pt x="23800" y="11653"/>
                  <a:pt x="23900" y="11108"/>
                </a:cubicBezTo>
                <a:cubicBezTo>
                  <a:pt x="24460" y="11473"/>
                  <a:pt x="25128" y="11647"/>
                  <a:pt x="25798" y="11647"/>
                </a:cubicBezTo>
                <a:cubicBezTo>
                  <a:pt x="26492" y="11647"/>
                  <a:pt x="27187" y="11461"/>
                  <a:pt x="27767" y="11108"/>
                </a:cubicBezTo>
                <a:close/>
                <a:moveTo>
                  <a:pt x="14621" y="8554"/>
                </a:moveTo>
                <a:cubicBezTo>
                  <a:pt x="15073" y="8554"/>
                  <a:pt x="15529" y="8725"/>
                  <a:pt x="16065" y="8926"/>
                </a:cubicBezTo>
                <a:cubicBezTo>
                  <a:pt x="16760" y="9174"/>
                  <a:pt x="17603" y="9471"/>
                  <a:pt x="18594" y="9471"/>
                </a:cubicBezTo>
                <a:cubicBezTo>
                  <a:pt x="19140" y="9471"/>
                  <a:pt x="19586" y="9372"/>
                  <a:pt x="19983" y="9174"/>
                </a:cubicBezTo>
                <a:lnTo>
                  <a:pt x="19983" y="11355"/>
                </a:lnTo>
                <a:cubicBezTo>
                  <a:pt x="19983" y="13339"/>
                  <a:pt x="18346" y="14925"/>
                  <a:pt x="16413" y="14925"/>
                </a:cubicBezTo>
                <a:cubicBezTo>
                  <a:pt x="14429" y="14925"/>
                  <a:pt x="12843" y="13339"/>
                  <a:pt x="12843" y="11355"/>
                </a:cubicBezTo>
                <a:lnTo>
                  <a:pt x="12843" y="9570"/>
                </a:lnTo>
                <a:cubicBezTo>
                  <a:pt x="13523" y="8808"/>
                  <a:pt x="14070" y="8554"/>
                  <a:pt x="14621" y="8554"/>
                </a:cubicBezTo>
                <a:close/>
                <a:moveTo>
                  <a:pt x="13785" y="14628"/>
                </a:moveTo>
                <a:cubicBezTo>
                  <a:pt x="14429" y="15173"/>
                  <a:pt x="15272" y="15471"/>
                  <a:pt x="16214" y="15520"/>
                </a:cubicBezTo>
                <a:lnTo>
                  <a:pt x="16165" y="15570"/>
                </a:lnTo>
                <a:lnTo>
                  <a:pt x="14578" y="17305"/>
                </a:lnTo>
                <a:lnTo>
                  <a:pt x="12942" y="15719"/>
                </a:lnTo>
                <a:lnTo>
                  <a:pt x="13785" y="14628"/>
                </a:lnTo>
                <a:close/>
                <a:moveTo>
                  <a:pt x="19040" y="14628"/>
                </a:moveTo>
                <a:lnTo>
                  <a:pt x="19883" y="15719"/>
                </a:lnTo>
                <a:lnTo>
                  <a:pt x="18247" y="17305"/>
                </a:lnTo>
                <a:lnTo>
                  <a:pt x="16611" y="15570"/>
                </a:lnTo>
                <a:lnTo>
                  <a:pt x="16611" y="15520"/>
                </a:lnTo>
                <a:cubicBezTo>
                  <a:pt x="17503" y="15471"/>
                  <a:pt x="18346" y="15173"/>
                  <a:pt x="19040" y="14628"/>
                </a:cubicBezTo>
                <a:close/>
                <a:moveTo>
                  <a:pt x="6992" y="1"/>
                </a:moveTo>
                <a:cubicBezTo>
                  <a:pt x="3769" y="1"/>
                  <a:pt x="1141" y="2629"/>
                  <a:pt x="1141" y="5852"/>
                </a:cubicBezTo>
                <a:lnTo>
                  <a:pt x="1141" y="13240"/>
                </a:lnTo>
                <a:cubicBezTo>
                  <a:pt x="447" y="13735"/>
                  <a:pt x="0" y="14479"/>
                  <a:pt x="0" y="15322"/>
                </a:cubicBezTo>
                <a:lnTo>
                  <a:pt x="0" y="19636"/>
                </a:lnTo>
                <a:cubicBezTo>
                  <a:pt x="0" y="20727"/>
                  <a:pt x="893" y="21619"/>
                  <a:pt x="1984" y="21619"/>
                </a:cubicBezTo>
                <a:lnTo>
                  <a:pt x="4760" y="21619"/>
                </a:lnTo>
                <a:lnTo>
                  <a:pt x="4760" y="21024"/>
                </a:lnTo>
                <a:lnTo>
                  <a:pt x="1984" y="21024"/>
                </a:lnTo>
                <a:cubicBezTo>
                  <a:pt x="1240" y="21024"/>
                  <a:pt x="645" y="20429"/>
                  <a:pt x="645" y="19685"/>
                </a:cubicBezTo>
                <a:lnTo>
                  <a:pt x="645" y="15372"/>
                </a:lnTo>
                <a:cubicBezTo>
                  <a:pt x="645" y="14479"/>
                  <a:pt x="1240" y="13686"/>
                  <a:pt x="2132" y="13488"/>
                </a:cubicBezTo>
                <a:lnTo>
                  <a:pt x="3868" y="13140"/>
                </a:lnTo>
                <a:cubicBezTo>
                  <a:pt x="4017" y="13091"/>
                  <a:pt x="4165" y="13041"/>
                  <a:pt x="4364" y="12942"/>
                </a:cubicBezTo>
                <a:cubicBezTo>
                  <a:pt x="4909" y="13884"/>
                  <a:pt x="5901" y="14430"/>
                  <a:pt x="6992" y="14430"/>
                </a:cubicBezTo>
                <a:cubicBezTo>
                  <a:pt x="8033" y="14430"/>
                  <a:pt x="9074" y="13884"/>
                  <a:pt x="9620" y="12942"/>
                </a:cubicBezTo>
                <a:cubicBezTo>
                  <a:pt x="9768" y="13041"/>
                  <a:pt x="9917" y="13091"/>
                  <a:pt x="10115" y="13140"/>
                </a:cubicBezTo>
                <a:lnTo>
                  <a:pt x="10463" y="13190"/>
                </a:lnTo>
                <a:lnTo>
                  <a:pt x="10562" y="12595"/>
                </a:lnTo>
                <a:lnTo>
                  <a:pt x="10264" y="12496"/>
                </a:lnTo>
                <a:cubicBezTo>
                  <a:pt x="9570" y="12347"/>
                  <a:pt x="8975" y="11901"/>
                  <a:pt x="8628" y="11306"/>
                </a:cubicBezTo>
                <a:cubicBezTo>
                  <a:pt x="9372" y="10909"/>
                  <a:pt x="10016" y="10265"/>
                  <a:pt x="10314" y="9471"/>
                </a:cubicBezTo>
                <a:lnTo>
                  <a:pt x="9768" y="9223"/>
                </a:lnTo>
                <a:cubicBezTo>
                  <a:pt x="9273" y="10314"/>
                  <a:pt x="8182" y="11058"/>
                  <a:pt x="6992" y="11058"/>
                </a:cubicBezTo>
                <a:cubicBezTo>
                  <a:pt x="5306" y="11058"/>
                  <a:pt x="3967" y="9719"/>
                  <a:pt x="3967" y="8033"/>
                </a:cubicBezTo>
                <a:lnTo>
                  <a:pt x="3967" y="6695"/>
                </a:lnTo>
                <a:cubicBezTo>
                  <a:pt x="5554" y="6595"/>
                  <a:pt x="6892" y="5901"/>
                  <a:pt x="7487" y="4860"/>
                </a:cubicBezTo>
                <a:cubicBezTo>
                  <a:pt x="7884" y="5802"/>
                  <a:pt x="8777" y="6496"/>
                  <a:pt x="9818" y="6645"/>
                </a:cubicBezTo>
                <a:lnTo>
                  <a:pt x="9917" y="6050"/>
                </a:lnTo>
                <a:cubicBezTo>
                  <a:pt x="8727" y="5852"/>
                  <a:pt x="7835" y="4860"/>
                  <a:pt x="7835" y="3620"/>
                </a:cubicBezTo>
                <a:cubicBezTo>
                  <a:pt x="7835" y="3472"/>
                  <a:pt x="7686" y="3323"/>
                  <a:pt x="7537" y="3323"/>
                </a:cubicBezTo>
                <a:cubicBezTo>
                  <a:pt x="7339" y="3323"/>
                  <a:pt x="7240" y="3472"/>
                  <a:pt x="7240" y="3620"/>
                </a:cubicBezTo>
                <a:cubicBezTo>
                  <a:pt x="7240" y="4959"/>
                  <a:pt x="5603" y="6100"/>
                  <a:pt x="3670" y="6100"/>
                </a:cubicBezTo>
                <a:cubicBezTo>
                  <a:pt x="3471" y="6100"/>
                  <a:pt x="3322" y="6199"/>
                  <a:pt x="3322" y="6397"/>
                </a:cubicBezTo>
                <a:lnTo>
                  <a:pt x="3322" y="8033"/>
                </a:lnTo>
                <a:cubicBezTo>
                  <a:pt x="3322" y="9471"/>
                  <a:pt x="4165" y="10661"/>
                  <a:pt x="5355" y="11306"/>
                </a:cubicBezTo>
                <a:cubicBezTo>
                  <a:pt x="5008" y="11901"/>
                  <a:pt x="4413" y="12347"/>
                  <a:pt x="3719" y="12496"/>
                </a:cubicBezTo>
                <a:lnTo>
                  <a:pt x="1984" y="12893"/>
                </a:lnTo>
                <a:cubicBezTo>
                  <a:pt x="1885" y="12893"/>
                  <a:pt x="1835" y="12942"/>
                  <a:pt x="1736" y="12942"/>
                </a:cubicBezTo>
                <a:lnTo>
                  <a:pt x="1736" y="5852"/>
                </a:lnTo>
                <a:cubicBezTo>
                  <a:pt x="1736" y="2976"/>
                  <a:pt x="4066" y="596"/>
                  <a:pt x="6992" y="596"/>
                </a:cubicBezTo>
                <a:cubicBezTo>
                  <a:pt x="8826" y="596"/>
                  <a:pt x="10512" y="1587"/>
                  <a:pt x="11454" y="3174"/>
                </a:cubicBezTo>
                <a:lnTo>
                  <a:pt x="12000" y="2877"/>
                </a:lnTo>
                <a:cubicBezTo>
                  <a:pt x="10958" y="1092"/>
                  <a:pt x="9025" y="1"/>
                  <a:pt x="6992" y="1"/>
                </a:cubicBezTo>
                <a:close/>
                <a:moveTo>
                  <a:pt x="25387" y="1"/>
                </a:moveTo>
                <a:cubicBezTo>
                  <a:pt x="22164" y="1"/>
                  <a:pt x="21371" y="2381"/>
                  <a:pt x="21173" y="3422"/>
                </a:cubicBezTo>
                <a:lnTo>
                  <a:pt x="21768" y="3571"/>
                </a:lnTo>
                <a:cubicBezTo>
                  <a:pt x="21966" y="2480"/>
                  <a:pt x="22710" y="645"/>
                  <a:pt x="25387" y="645"/>
                </a:cubicBezTo>
                <a:cubicBezTo>
                  <a:pt x="26924" y="645"/>
                  <a:pt x="27718" y="1191"/>
                  <a:pt x="28511" y="1687"/>
                </a:cubicBezTo>
                <a:cubicBezTo>
                  <a:pt x="29106" y="2083"/>
                  <a:pt x="29701" y="2480"/>
                  <a:pt x="30494" y="2579"/>
                </a:cubicBezTo>
                <a:cubicBezTo>
                  <a:pt x="30346" y="3521"/>
                  <a:pt x="29602" y="4959"/>
                  <a:pt x="28015" y="4959"/>
                </a:cubicBezTo>
                <a:cubicBezTo>
                  <a:pt x="26775" y="4959"/>
                  <a:pt x="26131" y="4662"/>
                  <a:pt x="25486" y="4364"/>
                </a:cubicBezTo>
                <a:cubicBezTo>
                  <a:pt x="24941" y="4116"/>
                  <a:pt x="24445" y="3868"/>
                  <a:pt x="23602" y="3868"/>
                </a:cubicBezTo>
                <a:lnTo>
                  <a:pt x="23602" y="4513"/>
                </a:lnTo>
                <a:cubicBezTo>
                  <a:pt x="24296" y="4513"/>
                  <a:pt x="24693" y="4711"/>
                  <a:pt x="25238" y="4910"/>
                </a:cubicBezTo>
                <a:cubicBezTo>
                  <a:pt x="25883" y="5257"/>
                  <a:pt x="26627" y="5604"/>
                  <a:pt x="28015" y="5604"/>
                </a:cubicBezTo>
                <a:cubicBezTo>
                  <a:pt x="28313" y="5604"/>
                  <a:pt x="28610" y="5554"/>
                  <a:pt x="28858" y="5505"/>
                </a:cubicBezTo>
                <a:lnTo>
                  <a:pt x="28858" y="8033"/>
                </a:lnTo>
                <a:cubicBezTo>
                  <a:pt x="28858" y="9719"/>
                  <a:pt x="27470" y="11058"/>
                  <a:pt x="25833" y="11058"/>
                </a:cubicBezTo>
                <a:cubicBezTo>
                  <a:pt x="24643" y="11058"/>
                  <a:pt x="23553" y="10364"/>
                  <a:pt x="23057" y="9273"/>
                </a:cubicBezTo>
                <a:lnTo>
                  <a:pt x="22511" y="9521"/>
                </a:lnTo>
                <a:cubicBezTo>
                  <a:pt x="22660" y="9967"/>
                  <a:pt x="22958" y="10314"/>
                  <a:pt x="23305" y="10661"/>
                </a:cubicBezTo>
                <a:lnTo>
                  <a:pt x="23305" y="10760"/>
                </a:lnTo>
                <a:cubicBezTo>
                  <a:pt x="23305" y="11306"/>
                  <a:pt x="22958" y="11851"/>
                  <a:pt x="22412" y="12050"/>
                </a:cubicBezTo>
                <a:lnTo>
                  <a:pt x="22313" y="12050"/>
                </a:lnTo>
                <a:lnTo>
                  <a:pt x="22412" y="12397"/>
                </a:lnTo>
                <a:lnTo>
                  <a:pt x="22263" y="12496"/>
                </a:lnTo>
                <a:cubicBezTo>
                  <a:pt x="23057" y="13686"/>
                  <a:pt x="24395" y="14430"/>
                  <a:pt x="25833" y="14430"/>
                </a:cubicBezTo>
                <a:cubicBezTo>
                  <a:pt x="27172" y="14430"/>
                  <a:pt x="28461" y="13785"/>
                  <a:pt x="29205" y="12694"/>
                </a:cubicBezTo>
                <a:lnTo>
                  <a:pt x="30544" y="13190"/>
                </a:lnTo>
                <a:cubicBezTo>
                  <a:pt x="31536" y="13537"/>
                  <a:pt x="32180" y="14479"/>
                  <a:pt x="32180" y="15471"/>
                </a:cubicBezTo>
                <a:lnTo>
                  <a:pt x="32180" y="19636"/>
                </a:lnTo>
                <a:cubicBezTo>
                  <a:pt x="32180" y="20380"/>
                  <a:pt x="31536" y="20975"/>
                  <a:pt x="30792" y="20975"/>
                </a:cubicBezTo>
                <a:lnTo>
                  <a:pt x="28065" y="20975"/>
                </a:lnTo>
                <a:lnTo>
                  <a:pt x="28065" y="21619"/>
                </a:lnTo>
                <a:lnTo>
                  <a:pt x="30792" y="21619"/>
                </a:lnTo>
                <a:cubicBezTo>
                  <a:pt x="31883" y="21619"/>
                  <a:pt x="32775" y="20727"/>
                  <a:pt x="32775" y="19636"/>
                </a:cubicBezTo>
                <a:lnTo>
                  <a:pt x="32775" y="15471"/>
                </a:lnTo>
                <a:cubicBezTo>
                  <a:pt x="32775" y="14231"/>
                  <a:pt x="31982" y="13041"/>
                  <a:pt x="30792" y="12595"/>
                </a:cubicBezTo>
                <a:lnTo>
                  <a:pt x="29205" y="12050"/>
                </a:lnTo>
                <a:cubicBezTo>
                  <a:pt x="28709" y="11851"/>
                  <a:pt x="28362" y="11306"/>
                  <a:pt x="28362" y="10760"/>
                </a:cubicBezTo>
                <a:lnTo>
                  <a:pt x="28362" y="10661"/>
                </a:lnTo>
                <a:cubicBezTo>
                  <a:pt x="29007" y="9967"/>
                  <a:pt x="29453" y="9075"/>
                  <a:pt x="29453" y="8033"/>
                </a:cubicBezTo>
                <a:lnTo>
                  <a:pt x="29453" y="5207"/>
                </a:lnTo>
                <a:cubicBezTo>
                  <a:pt x="30593" y="4562"/>
                  <a:pt x="31139" y="3125"/>
                  <a:pt x="31139" y="2282"/>
                </a:cubicBezTo>
                <a:cubicBezTo>
                  <a:pt x="31139" y="2083"/>
                  <a:pt x="30990" y="1984"/>
                  <a:pt x="30792" y="1984"/>
                </a:cubicBezTo>
                <a:cubicBezTo>
                  <a:pt x="29998" y="1984"/>
                  <a:pt x="29503" y="1587"/>
                  <a:pt x="28858" y="1191"/>
                </a:cubicBezTo>
                <a:cubicBezTo>
                  <a:pt x="28065" y="645"/>
                  <a:pt x="27123" y="1"/>
                  <a:pt x="25387" y="1"/>
                </a:cubicBezTo>
                <a:close/>
                <a:moveTo>
                  <a:pt x="20330" y="16115"/>
                </a:moveTo>
                <a:lnTo>
                  <a:pt x="22908" y="17157"/>
                </a:lnTo>
                <a:cubicBezTo>
                  <a:pt x="24495" y="17801"/>
                  <a:pt x="25536" y="19289"/>
                  <a:pt x="25536" y="20975"/>
                </a:cubicBezTo>
                <a:lnTo>
                  <a:pt x="25536" y="24049"/>
                </a:lnTo>
                <a:cubicBezTo>
                  <a:pt x="25536" y="24793"/>
                  <a:pt x="24891" y="25437"/>
                  <a:pt x="24148" y="25437"/>
                </a:cubicBezTo>
                <a:lnTo>
                  <a:pt x="22809" y="25437"/>
                </a:lnTo>
                <a:lnTo>
                  <a:pt x="22809" y="22413"/>
                </a:lnTo>
                <a:lnTo>
                  <a:pt x="22214" y="22413"/>
                </a:lnTo>
                <a:lnTo>
                  <a:pt x="22214" y="25437"/>
                </a:lnTo>
                <a:lnTo>
                  <a:pt x="10611" y="25437"/>
                </a:lnTo>
                <a:lnTo>
                  <a:pt x="10611" y="22413"/>
                </a:lnTo>
                <a:lnTo>
                  <a:pt x="10016" y="22413"/>
                </a:lnTo>
                <a:lnTo>
                  <a:pt x="10016" y="25437"/>
                </a:lnTo>
                <a:lnTo>
                  <a:pt x="8628" y="25437"/>
                </a:lnTo>
                <a:cubicBezTo>
                  <a:pt x="7884" y="25437"/>
                  <a:pt x="7289" y="24793"/>
                  <a:pt x="7289" y="24049"/>
                </a:cubicBezTo>
                <a:lnTo>
                  <a:pt x="7289" y="20975"/>
                </a:lnTo>
                <a:cubicBezTo>
                  <a:pt x="7289" y="19289"/>
                  <a:pt x="8330" y="17801"/>
                  <a:pt x="9868" y="17157"/>
                </a:cubicBezTo>
                <a:lnTo>
                  <a:pt x="12446" y="16115"/>
                </a:lnTo>
                <a:lnTo>
                  <a:pt x="14380" y="17950"/>
                </a:lnTo>
                <a:cubicBezTo>
                  <a:pt x="14429" y="18000"/>
                  <a:pt x="14528" y="18000"/>
                  <a:pt x="14628" y="18000"/>
                </a:cubicBezTo>
                <a:cubicBezTo>
                  <a:pt x="14677" y="18000"/>
                  <a:pt x="14776" y="18000"/>
                  <a:pt x="14826" y="17900"/>
                </a:cubicBezTo>
                <a:lnTo>
                  <a:pt x="16413" y="16215"/>
                </a:lnTo>
                <a:lnTo>
                  <a:pt x="17999" y="17900"/>
                </a:lnTo>
                <a:cubicBezTo>
                  <a:pt x="18049" y="18000"/>
                  <a:pt x="18098" y="18000"/>
                  <a:pt x="18198" y="18000"/>
                </a:cubicBezTo>
                <a:cubicBezTo>
                  <a:pt x="18247" y="18000"/>
                  <a:pt x="18346" y="18000"/>
                  <a:pt x="18445" y="17950"/>
                </a:cubicBezTo>
                <a:lnTo>
                  <a:pt x="20330" y="16115"/>
                </a:lnTo>
                <a:close/>
                <a:moveTo>
                  <a:pt x="15867" y="3323"/>
                </a:moveTo>
                <a:cubicBezTo>
                  <a:pt x="13537" y="3323"/>
                  <a:pt x="11653" y="5157"/>
                  <a:pt x="11653" y="7488"/>
                </a:cubicBezTo>
                <a:cubicBezTo>
                  <a:pt x="11653" y="8232"/>
                  <a:pt x="11851" y="8926"/>
                  <a:pt x="12198" y="9570"/>
                </a:cubicBezTo>
                <a:lnTo>
                  <a:pt x="12198" y="11355"/>
                </a:lnTo>
                <a:cubicBezTo>
                  <a:pt x="12198" y="12446"/>
                  <a:pt x="12644" y="13438"/>
                  <a:pt x="13338" y="14182"/>
                </a:cubicBezTo>
                <a:lnTo>
                  <a:pt x="12347" y="15520"/>
                </a:lnTo>
                <a:lnTo>
                  <a:pt x="9669" y="16562"/>
                </a:lnTo>
                <a:cubicBezTo>
                  <a:pt x="7835" y="17305"/>
                  <a:pt x="6694" y="19041"/>
                  <a:pt x="6694" y="20975"/>
                </a:cubicBezTo>
                <a:lnTo>
                  <a:pt x="6694" y="24049"/>
                </a:lnTo>
                <a:cubicBezTo>
                  <a:pt x="6694" y="25140"/>
                  <a:pt x="7537" y="26032"/>
                  <a:pt x="8628" y="26032"/>
                </a:cubicBezTo>
                <a:lnTo>
                  <a:pt x="24148" y="26032"/>
                </a:lnTo>
                <a:cubicBezTo>
                  <a:pt x="25238" y="26032"/>
                  <a:pt x="26131" y="25140"/>
                  <a:pt x="26131" y="24049"/>
                </a:cubicBezTo>
                <a:lnTo>
                  <a:pt x="26131" y="20975"/>
                </a:lnTo>
                <a:cubicBezTo>
                  <a:pt x="26131" y="19041"/>
                  <a:pt x="24990" y="17305"/>
                  <a:pt x="23156" y="16562"/>
                </a:cubicBezTo>
                <a:lnTo>
                  <a:pt x="20478" y="15520"/>
                </a:lnTo>
                <a:lnTo>
                  <a:pt x="19487" y="14182"/>
                </a:lnTo>
                <a:cubicBezTo>
                  <a:pt x="20181" y="13438"/>
                  <a:pt x="20578" y="12446"/>
                  <a:pt x="20578" y="11355"/>
                </a:cubicBezTo>
                <a:lnTo>
                  <a:pt x="20578" y="8827"/>
                </a:lnTo>
                <a:cubicBezTo>
                  <a:pt x="21718" y="8033"/>
                  <a:pt x="22263" y="6695"/>
                  <a:pt x="22263" y="5802"/>
                </a:cubicBezTo>
                <a:cubicBezTo>
                  <a:pt x="22263" y="5653"/>
                  <a:pt x="22115" y="5505"/>
                  <a:pt x="21966" y="5505"/>
                </a:cubicBezTo>
                <a:cubicBezTo>
                  <a:pt x="21024" y="5505"/>
                  <a:pt x="20429" y="5108"/>
                  <a:pt x="19735" y="4612"/>
                </a:cubicBezTo>
                <a:cubicBezTo>
                  <a:pt x="18842" y="4017"/>
                  <a:pt x="17801" y="3323"/>
                  <a:pt x="15867" y="3323"/>
                </a:cubicBez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rgbClr val="002D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5"/>
          <p:cNvSpPr txBox="1"/>
          <p:nvPr/>
        </p:nvSpPr>
        <p:spPr>
          <a:xfrm>
            <a:off x="0" y="363833"/>
            <a:ext cx="3009316" cy="23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3 ОСНОВНИ БИЗНЕС НАПРАВЛЕНИЯ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5C3DD"/>
                </a:solidFill>
                <a:latin typeface="Arial Black"/>
                <a:ea typeface="Arial Black"/>
                <a:cs typeface="Arial Black"/>
                <a:sym typeface="Arial Black"/>
              </a:rPr>
              <a:t>В ЦИФРИ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5C3D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89" name="Google Shape;1089;p5"/>
          <p:cNvSpPr/>
          <p:nvPr/>
        </p:nvSpPr>
        <p:spPr>
          <a:xfrm>
            <a:off x="8897767" y="771867"/>
            <a:ext cx="2907300" cy="5181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6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A843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5"/>
          <p:cNvSpPr/>
          <p:nvPr/>
        </p:nvSpPr>
        <p:spPr>
          <a:xfrm>
            <a:off x="5781467" y="771867"/>
            <a:ext cx="2907300" cy="5181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7725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54BB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1" name="Google Shape;1091;p5"/>
          <p:cNvPicPr preferRelativeResize="0"/>
          <p:nvPr/>
        </p:nvPicPr>
        <p:blipFill rotWithShape="1">
          <a:blip r:embed="rId3">
            <a:alphaModFix/>
          </a:blip>
          <a:srcRect b="8934" l="0" r="0" t="14436"/>
          <a:stretch/>
        </p:blipFill>
        <p:spPr>
          <a:xfrm>
            <a:off x="5856164" y="840567"/>
            <a:ext cx="2757833" cy="136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5"/>
          <p:cNvPicPr preferRelativeResize="0"/>
          <p:nvPr/>
        </p:nvPicPr>
        <p:blipFill rotWithShape="1">
          <a:blip r:embed="rId4">
            <a:alphaModFix/>
          </a:blip>
          <a:srcRect b="22170" l="0" r="0" t="3506"/>
          <a:stretch/>
        </p:blipFill>
        <p:spPr>
          <a:xfrm>
            <a:off x="8972445" y="840567"/>
            <a:ext cx="2757833" cy="136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3" name="Google Shape;1093;p5"/>
          <p:cNvGrpSpPr/>
          <p:nvPr/>
        </p:nvGrpSpPr>
        <p:grpSpPr>
          <a:xfrm>
            <a:off x="10001592" y="363859"/>
            <a:ext cx="699542" cy="924103"/>
            <a:chOff x="3732525" y="1284450"/>
            <a:chExt cx="837975" cy="1106975"/>
          </a:xfrm>
        </p:grpSpPr>
        <p:sp>
          <p:nvSpPr>
            <p:cNvPr id="1094" name="Google Shape;1094;p5"/>
            <p:cNvSpPr/>
            <p:nvPr/>
          </p:nvSpPr>
          <p:spPr>
            <a:xfrm>
              <a:off x="3732525" y="1284450"/>
              <a:ext cx="837975" cy="1106975"/>
            </a:xfrm>
            <a:custGeom>
              <a:rect b="b" l="l" r="r" t="t"/>
              <a:pathLst>
                <a:path extrusionOk="0" h="44279" w="33519">
                  <a:moveTo>
                    <a:pt x="19833" y="1"/>
                  </a:moveTo>
                  <a:cubicBezTo>
                    <a:pt x="16016" y="1"/>
                    <a:pt x="11454" y="843"/>
                    <a:pt x="7933" y="2133"/>
                  </a:cubicBezTo>
                  <a:lnTo>
                    <a:pt x="7933" y="10363"/>
                  </a:lnTo>
                  <a:cubicBezTo>
                    <a:pt x="10660" y="9173"/>
                    <a:pt x="13834" y="8331"/>
                    <a:pt x="17106" y="8331"/>
                  </a:cubicBezTo>
                  <a:cubicBezTo>
                    <a:pt x="21023" y="8331"/>
                    <a:pt x="22561" y="9768"/>
                    <a:pt x="22561" y="11752"/>
                  </a:cubicBezTo>
                  <a:cubicBezTo>
                    <a:pt x="22561" y="15867"/>
                    <a:pt x="17206" y="18346"/>
                    <a:pt x="9074" y="18346"/>
                  </a:cubicBezTo>
                  <a:lnTo>
                    <a:pt x="6892" y="18346"/>
                  </a:lnTo>
                  <a:lnTo>
                    <a:pt x="5454" y="26032"/>
                  </a:lnTo>
                  <a:cubicBezTo>
                    <a:pt x="7834" y="25685"/>
                    <a:pt x="9867" y="25536"/>
                    <a:pt x="12892" y="25536"/>
                  </a:cubicBezTo>
                  <a:cubicBezTo>
                    <a:pt x="17850" y="25536"/>
                    <a:pt x="19982" y="27271"/>
                    <a:pt x="19982" y="29602"/>
                  </a:cubicBezTo>
                  <a:cubicBezTo>
                    <a:pt x="19982" y="32874"/>
                    <a:pt x="16561" y="35949"/>
                    <a:pt x="9669" y="35949"/>
                  </a:cubicBezTo>
                  <a:cubicBezTo>
                    <a:pt x="6942" y="35949"/>
                    <a:pt x="4215" y="35453"/>
                    <a:pt x="2380" y="34759"/>
                  </a:cubicBezTo>
                  <a:lnTo>
                    <a:pt x="0" y="43287"/>
                  </a:lnTo>
                  <a:cubicBezTo>
                    <a:pt x="1587" y="43733"/>
                    <a:pt x="4562" y="44279"/>
                    <a:pt x="8330" y="44279"/>
                  </a:cubicBezTo>
                  <a:cubicBezTo>
                    <a:pt x="25387" y="44279"/>
                    <a:pt x="30940" y="34709"/>
                    <a:pt x="30940" y="28313"/>
                  </a:cubicBezTo>
                  <a:cubicBezTo>
                    <a:pt x="30940" y="24197"/>
                    <a:pt x="28758" y="21024"/>
                    <a:pt x="24593" y="20231"/>
                  </a:cubicBezTo>
                  <a:lnTo>
                    <a:pt x="24742" y="20131"/>
                  </a:lnTo>
                  <a:cubicBezTo>
                    <a:pt x="30494" y="18545"/>
                    <a:pt x="33519" y="14181"/>
                    <a:pt x="33519" y="9620"/>
                  </a:cubicBezTo>
                  <a:cubicBezTo>
                    <a:pt x="33519" y="3818"/>
                    <a:pt x="29453" y="1"/>
                    <a:pt x="19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5"/>
            <p:cNvSpPr/>
            <p:nvPr/>
          </p:nvSpPr>
          <p:spPr>
            <a:xfrm>
              <a:off x="3732525" y="1284450"/>
              <a:ext cx="837975" cy="1106975"/>
            </a:xfrm>
            <a:custGeom>
              <a:rect b="b" l="l" r="r" t="t"/>
              <a:pathLst>
                <a:path extrusionOk="0" fill="none" h="44279" w="33519">
                  <a:moveTo>
                    <a:pt x="33519" y="9620"/>
                  </a:moveTo>
                  <a:cubicBezTo>
                    <a:pt x="33519" y="3818"/>
                    <a:pt x="29453" y="1"/>
                    <a:pt x="19833" y="1"/>
                  </a:cubicBezTo>
                  <a:cubicBezTo>
                    <a:pt x="16016" y="1"/>
                    <a:pt x="11454" y="843"/>
                    <a:pt x="7933" y="2133"/>
                  </a:cubicBezTo>
                  <a:lnTo>
                    <a:pt x="7933" y="10363"/>
                  </a:lnTo>
                  <a:cubicBezTo>
                    <a:pt x="10660" y="9173"/>
                    <a:pt x="13834" y="8331"/>
                    <a:pt x="17106" y="8331"/>
                  </a:cubicBezTo>
                  <a:cubicBezTo>
                    <a:pt x="21023" y="8331"/>
                    <a:pt x="22561" y="9768"/>
                    <a:pt x="22561" y="11752"/>
                  </a:cubicBezTo>
                  <a:cubicBezTo>
                    <a:pt x="22561" y="15867"/>
                    <a:pt x="17206" y="18346"/>
                    <a:pt x="9074" y="18346"/>
                  </a:cubicBezTo>
                  <a:lnTo>
                    <a:pt x="6892" y="18346"/>
                  </a:lnTo>
                  <a:lnTo>
                    <a:pt x="5454" y="26032"/>
                  </a:lnTo>
                  <a:cubicBezTo>
                    <a:pt x="7834" y="25685"/>
                    <a:pt x="9867" y="25536"/>
                    <a:pt x="12892" y="25536"/>
                  </a:cubicBezTo>
                  <a:cubicBezTo>
                    <a:pt x="17850" y="25536"/>
                    <a:pt x="19982" y="27271"/>
                    <a:pt x="19982" y="29602"/>
                  </a:cubicBezTo>
                  <a:cubicBezTo>
                    <a:pt x="19982" y="32874"/>
                    <a:pt x="16561" y="35949"/>
                    <a:pt x="9669" y="35949"/>
                  </a:cubicBezTo>
                  <a:cubicBezTo>
                    <a:pt x="6942" y="35949"/>
                    <a:pt x="4215" y="35453"/>
                    <a:pt x="2380" y="34759"/>
                  </a:cubicBezTo>
                  <a:lnTo>
                    <a:pt x="0" y="43287"/>
                  </a:lnTo>
                  <a:cubicBezTo>
                    <a:pt x="1587" y="43733"/>
                    <a:pt x="4562" y="44279"/>
                    <a:pt x="8330" y="44279"/>
                  </a:cubicBezTo>
                  <a:cubicBezTo>
                    <a:pt x="25387" y="44279"/>
                    <a:pt x="30940" y="34709"/>
                    <a:pt x="30940" y="28313"/>
                  </a:cubicBezTo>
                  <a:cubicBezTo>
                    <a:pt x="30940" y="24197"/>
                    <a:pt x="28758" y="21024"/>
                    <a:pt x="24593" y="20231"/>
                  </a:cubicBezTo>
                  <a:lnTo>
                    <a:pt x="24742" y="20131"/>
                  </a:lnTo>
                  <a:cubicBezTo>
                    <a:pt x="30494" y="18545"/>
                    <a:pt x="33519" y="14181"/>
                    <a:pt x="33519" y="9620"/>
                  </a:cubicBezTo>
                  <a:close/>
                </a:path>
              </a:pathLst>
            </a:custGeom>
            <a:noFill/>
            <a:ln cap="flat" cmpd="sng" w="16125">
              <a:solidFill>
                <a:srgbClr val="F59D24"/>
              </a:solidFill>
              <a:prstDash val="solid"/>
              <a:miter lim="49583"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3732525" y="1284450"/>
              <a:ext cx="837975" cy="1106975"/>
            </a:xfrm>
            <a:custGeom>
              <a:rect b="b" l="l" r="r" t="t"/>
              <a:pathLst>
                <a:path extrusionOk="0" fill="none" h="44279" w="33519">
                  <a:moveTo>
                    <a:pt x="33519" y="9620"/>
                  </a:moveTo>
                  <a:cubicBezTo>
                    <a:pt x="33519" y="3818"/>
                    <a:pt x="29453" y="1"/>
                    <a:pt x="19833" y="1"/>
                  </a:cubicBezTo>
                  <a:cubicBezTo>
                    <a:pt x="16016" y="1"/>
                    <a:pt x="11454" y="843"/>
                    <a:pt x="7933" y="2133"/>
                  </a:cubicBezTo>
                  <a:lnTo>
                    <a:pt x="7933" y="10363"/>
                  </a:lnTo>
                  <a:cubicBezTo>
                    <a:pt x="10660" y="9173"/>
                    <a:pt x="13834" y="8331"/>
                    <a:pt x="17106" y="8331"/>
                  </a:cubicBezTo>
                  <a:cubicBezTo>
                    <a:pt x="21023" y="8331"/>
                    <a:pt x="22561" y="9768"/>
                    <a:pt x="22561" y="11752"/>
                  </a:cubicBezTo>
                  <a:cubicBezTo>
                    <a:pt x="22561" y="15867"/>
                    <a:pt x="17206" y="18346"/>
                    <a:pt x="9074" y="18346"/>
                  </a:cubicBezTo>
                  <a:lnTo>
                    <a:pt x="6892" y="18346"/>
                  </a:lnTo>
                  <a:lnTo>
                    <a:pt x="5454" y="26032"/>
                  </a:lnTo>
                  <a:cubicBezTo>
                    <a:pt x="7834" y="25685"/>
                    <a:pt x="9867" y="25536"/>
                    <a:pt x="12892" y="25536"/>
                  </a:cubicBezTo>
                  <a:cubicBezTo>
                    <a:pt x="17850" y="25536"/>
                    <a:pt x="19982" y="27271"/>
                    <a:pt x="19982" y="29602"/>
                  </a:cubicBezTo>
                  <a:cubicBezTo>
                    <a:pt x="19982" y="32874"/>
                    <a:pt x="16561" y="35949"/>
                    <a:pt x="9669" y="35949"/>
                  </a:cubicBezTo>
                  <a:cubicBezTo>
                    <a:pt x="6942" y="35949"/>
                    <a:pt x="4215" y="35453"/>
                    <a:pt x="2380" y="34759"/>
                  </a:cubicBezTo>
                  <a:lnTo>
                    <a:pt x="0" y="43287"/>
                  </a:lnTo>
                  <a:cubicBezTo>
                    <a:pt x="1587" y="43733"/>
                    <a:pt x="4562" y="44279"/>
                    <a:pt x="8330" y="44279"/>
                  </a:cubicBezTo>
                  <a:cubicBezTo>
                    <a:pt x="25387" y="44279"/>
                    <a:pt x="30940" y="34709"/>
                    <a:pt x="30940" y="28313"/>
                  </a:cubicBezTo>
                  <a:cubicBezTo>
                    <a:pt x="30940" y="24197"/>
                    <a:pt x="28758" y="21024"/>
                    <a:pt x="24593" y="20231"/>
                  </a:cubicBezTo>
                  <a:lnTo>
                    <a:pt x="24742" y="20131"/>
                  </a:lnTo>
                  <a:cubicBezTo>
                    <a:pt x="30494" y="18545"/>
                    <a:pt x="33519" y="14181"/>
                    <a:pt x="33519" y="9620"/>
                  </a:cubicBezTo>
                  <a:close/>
                </a:path>
              </a:pathLst>
            </a:custGeom>
            <a:noFill/>
            <a:ln cap="flat" cmpd="sng" w="16125">
              <a:solidFill>
                <a:srgbClr val="FF6900"/>
              </a:solidFill>
              <a:prstDash val="solid"/>
              <a:miter lim="49583"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7" name="Google Shape;1097;p5"/>
          <p:cNvGrpSpPr/>
          <p:nvPr/>
        </p:nvGrpSpPr>
        <p:grpSpPr>
          <a:xfrm>
            <a:off x="6879613" y="363859"/>
            <a:ext cx="710937" cy="904443"/>
            <a:chOff x="1968575" y="1286925"/>
            <a:chExt cx="851625" cy="1083425"/>
          </a:xfrm>
        </p:grpSpPr>
        <p:sp>
          <p:nvSpPr>
            <p:cNvPr id="1098" name="Google Shape;1098;p5"/>
            <p:cNvSpPr/>
            <p:nvPr/>
          </p:nvSpPr>
          <p:spPr>
            <a:xfrm>
              <a:off x="1968575" y="1286925"/>
              <a:ext cx="851625" cy="1083425"/>
            </a:xfrm>
            <a:custGeom>
              <a:rect b="b" l="l" r="r" t="t"/>
              <a:pathLst>
                <a:path extrusionOk="0" h="43337" w="34065">
                  <a:moveTo>
                    <a:pt x="20974" y="1"/>
                  </a:moveTo>
                  <a:cubicBezTo>
                    <a:pt x="15967" y="1"/>
                    <a:pt x="11355" y="1240"/>
                    <a:pt x="7835" y="2877"/>
                  </a:cubicBezTo>
                  <a:lnTo>
                    <a:pt x="8083" y="11950"/>
                  </a:lnTo>
                  <a:cubicBezTo>
                    <a:pt x="10661" y="10463"/>
                    <a:pt x="13983" y="9273"/>
                    <a:pt x="17305" y="9273"/>
                  </a:cubicBezTo>
                  <a:cubicBezTo>
                    <a:pt x="20925" y="9273"/>
                    <a:pt x="22512" y="11008"/>
                    <a:pt x="22512" y="13140"/>
                  </a:cubicBezTo>
                  <a:cubicBezTo>
                    <a:pt x="22512" y="16958"/>
                    <a:pt x="20132" y="20132"/>
                    <a:pt x="7389" y="30296"/>
                  </a:cubicBezTo>
                  <a:lnTo>
                    <a:pt x="1637" y="35007"/>
                  </a:lnTo>
                  <a:lnTo>
                    <a:pt x="1" y="43337"/>
                  </a:lnTo>
                  <a:lnTo>
                    <a:pt x="29552" y="43337"/>
                  </a:lnTo>
                  <a:lnTo>
                    <a:pt x="31486" y="33618"/>
                  </a:lnTo>
                  <a:lnTo>
                    <a:pt x="27123" y="33618"/>
                  </a:lnTo>
                  <a:cubicBezTo>
                    <a:pt x="23305" y="33618"/>
                    <a:pt x="19239" y="33668"/>
                    <a:pt x="16165" y="33817"/>
                  </a:cubicBezTo>
                  <a:lnTo>
                    <a:pt x="16165" y="33668"/>
                  </a:lnTo>
                  <a:lnTo>
                    <a:pt x="20132" y="30544"/>
                  </a:lnTo>
                  <a:cubicBezTo>
                    <a:pt x="31784" y="21669"/>
                    <a:pt x="34065" y="16661"/>
                    <a:pt x="34065" y="10859"/>
                  </a:cubicBezTo>
                  <a:cubicBezTo>
                    <a:pt x="34065" y="4761"/>
                    <a:pt x="30098" y="1"/>
                    <a:pt x="209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1968575" y="1286925"/>
              <a:ext cx="851625" cy="1083425"/>
            </a:xfrm>
            <a:custGeom>
              <a:rect b="b" l="l" r="r" t="t"/>
              <a:pathLst>
                <a:path extrusionOk="0" fill="none" h="43337" w="34065">
                  <a:moveTo>
                    <a:pt x="34065" y="10859"/>
                  </a:moveTo>
                  <a:cubicBezTo>
                    <a:pt x="34065" y="4761"/>
                    <a:pt x="30098" y="1"/>
                    <a:pt x="20974" y="1"/>
                  </a:cubicBezTo>
                  <a:cubicBezTo>
                    <a:pt x="15967" y="1"/>
                    <a:pt x="11355" y="1240"/>
                    <a:pt x="7835" y="2877"/>
                  </a:cubicBezTo>
                  <a:lnTo>
                    <a:pt x="8083" y="11950"/>
                  </a:lnTo>
                  <a:cubicBezTo>
                    <a:pt x="10661" y="10463"/>
                    <a:pt x="13983" y="9273"/>
                    <a:pt x="17305" y="9273"/>
                  </a:cubicBezTo>
                  <a:cubicBezTo>
                    <a:pt x="20925" y="9273"/>
                    <a:pt x="22512" y="11008"/>
                    <a:pt x="22512" y="13140"/>
                  </a:cubicBezTo>
                  <a:cubicBezTo>
                    <a:pt x="22512" y="16958"/>
                    <a:pt x="20132" y="20132"/>
                    <a:pt x="7389" y="30296"/>
                  </a:cubicBezTo>
                  <a:lnTo>
                    <a:pt x="1637" y="35007"/>
                  </a:lnTo>
                  <a:lnTo>
                    <a:pt x="1" y="43337"/>
                  </a:lnTo>
                  <a:lnTo>
                    <a:pt x="29552" y="43337"/>
                  </a:lnTo>
                  <a:lnTo>
                    <a:pt x="31486" y="33618"/>
                  </a:lnTo>
                  <a:lnTo>
                    <a:pt x="27123" y="33618"/>
                  </a:lnTo>
                  <a:cubicBezTo>
                    <a:pt x="23305" y="33618"/>
                    <a:pt x="19239" y="33668"/>
                    <a:pt x="16165" y="33817"/>
                  </a:cubicBezTo>
                  <a:lnTo>
                    <a:pt x="16165" y="33668"/>
                  </a:lnTo>
                  <a:lnTo>
                    <a:pt x="20132" y="30544"/>
                  </a:lnTo>
                  <a:cubicBezTo>
                    <a:pt x="31784" y="21669"/>
                    <a:pt x="34065" y="16661"/>
                    <a:pt x="34065" y="10859"/>
                  </a:cubicBezTo>
                  <a:close/>
                </a:path>
              </a:pathLst>
            </a:custGeom>
            <a:noFill/>
            <a:ln cap="flat" cmpd="sng" w="16125">
              <a:solidFill>
                <a:srgbClr val="824084"/>
              </a:solidFill>
              <a:prstDash val="solid"/>
              <a:miter lim="49583"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1968575" y="1286925"/>
              <a:ext cx="851625" cy="1083425"/>
            </a:xfrm>
            <a:custGeom>
              <a:rect b="b" l="l" r="r" t="t"/>
              <a:pathLst>
                <a:path extrusionOk="0" fill="none" h="43337" w="34065">
                  <a:moveTo>
                    <a:pt x="34065" y="10859"/>
                  </a:moveTo>
                  <a:cubicBezTo>
                    <a:pt x="34065" y="4761"/>
                    <a:pt x="30098" y="1"/>
                    <a:pt x="20974" y="1"/>
                  </a:cubicBezTo>
                  <a:cubicBezTo>
                    <a:pt x="15967" y="1"/>
                    <a:pt x="11355" y="1240"/>
                    <a:pt x="7835" y="2877"/>
                  </a:cubicBezTo>
                  <a:lnTo>
                    <a:pt x="8083" y="11950"/>
                  </a:lnTo>
                  <a:cubicBezTo>
                    <a:pt x="10661" y="10463"/>
                    <a:pt x="13983" y="9273"/>
                    <a:pt x="17305" y="9273"/>
                  </a:cubicBezTo>
                  <a:cubicBezTo>
                    <a:pt x="20925" y="9273"/>
                    <a:pt x="22512" y="11008"/>
                    <a:pt x="22512" y="13140"/>
                  </a:cubicBezTo>
                  <a:cubicBezTo>
                    <a:pt x="22512" y="16958"/>
                    <a:pt x="20132" y="20132"/>
                    <a:pt x="7389" y="30296"/>
                  </a:cubicBezTo>
                  <a:lnTo>
                    <a:pt x="1637" y="35007"/>
                  </a:lnTo>
                  <a:lnTo>
                    <a:pt x="1" y="43337"/>
                  </a:lnTo>
                  <a:lnTo>
                    <a:pt x="29552" y="43337"/>
                  </a:lnTo>
                  <a:lnTo>
                    <a:pt x="31486" y="33618"/>
                  </a:lnTo>
                  <a:lnTo>
                    <a:pt x="27123" y="33618"/>
                  </a:lnTo>
                  <a:cubicBezTo>
                    <a:pt x="23305" y="33618"/>
                    <a:pt x="19239" y="33668"/>
                    <a:pt x="16165" y="33817"/>
                  </a:cubicBezTo>
                  <a:lnTo>
                    <a:pt x="16165" y="33668"/>
                  </a:lnTo>
                  <a:lnTo>
                    <a:pt x="20132" y="30544"/>
                  </a:lnTo>
                  <a:cubicBezTo>
                    <a:pt x="31784" y="21669"/>
                    <a:pt x="34065" y="16661"/>
                    <a:pt x="34065" y="10859"/>
                  </a:cubicBezTo>
                  <a:close/>
                </a:path>
              </a:pathLst>
            </a:custGeom>
            <a:noFill/>
            <a:ln cap="flat" cmpd="sng" w="16125">
              <a:solidFill>
                <a:srgbClr val="772583"/>
              </a:solidFill>
              <a:prstDash val="solid"/>
              <a:miter lim="49583"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1" name="Google Shape;1101;p5"/>
          <p:cNvSpPr txBox="1"/>
          <p:nvPr/>
        </p:nvSpPr>
        <p:spPr>
          <a:xfrm>
            <a:off x="5856080" y="2337433"/>
            <a:ext cx="2757900" cy="380177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rgbClr val="844786"/>
                </a:solidFill>
                <a:latin typeface="Arial"/>
                <a:ea typeface="Arial"/>
                <a:cs typeface="Arial"/>
                <a:sym typeface="Arial"/>
              </a:rPr>
              <a:t>ОТПАДЪЦИ	</a:t>
            </a:r>
            <a:endParaRPr b="1" i="0" sz="1300" u="none" cap="none" strike="noStrike">
              <a:solidFill>
                <a:srgbClr val="8447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772583"/>
                </a:solidFill>
                <a:latin typeface="Arial"/>
                <a:ea typeface="Arial"/>
                <a:cs typeface="Arial"/>
                <a:sym typeface="Arial"/>
              </a:rPr>
              <a:t>43</a:t>
            </a:r>
            <a:r>
              <a:rPr b="1" i="0" lang="en-GB" sz="1500" u="none" cap="none" strike="noStrike">
                <a:solidFill>
                  <a:srgbClr val="84478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милиона души с предоставени услуги по сметосъбиране от името на общините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772583"/>
                </a:solidFill>
                <a:latin typeface="Arial"/>
                <a:ea typeface="Arial"/>
                <a:cs typeface="Arial"/>
                <a:sym typeface="Arial"/>
              </a:rPr>
              <a:t>63</a:t>
            </a:r>
            <a:r>
              <a:rPr b="1" i="0" lang="en-GB" sz="1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милиона тона преработени отпадъци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772583"/>
                </a:solidFill>
                <a:latin typeface="Arial"/>
                <a:ea typeface="Arial"/>
                <a:cs typeface="Arial"/>
                <a:sym typeface="Arial"/>
              </a:rPr>
              <a:t>562 828</a:t>
            </a:r>
            <a:r>
              <a:rPr b="1" i="0" lang="en-GB" sz="1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бизнес клиенти </a:t>
            </a:r>
            <a:r>
              <a:rPr b="1" i="0" lang="en-GB" sz="1700" u="none" cap="none" strike="noStrike">
                <a:solidFill>
                  <a:srgbClr val="772583"/>
                </a:solidFill>
                <a:latin typeface="Arial"/>
                <a:ea typeface="Arial"/>
                <a:cs typeface="Arial"/>
                <a:sym typeface="Arial"/>
              </a:rPr>
              <a:t>865</a:t>
            </a:r>
            <a:r>
              <a:rPr b="1" i="0" lang="en-GB" sz="1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съоръжения за преработка на отпадъци в експлоатация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5"/>
          <p:cNvSpPr txBox="1"/>
          <p:nvPr/>
        </p:nvSpPr>
        <p:spPr>
          <a:xfrm>
            <a:off x="8972361" y="2337433"/>
            <a:ext cx="2757900" cy="349322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400" u="none" cap="none" strike="noStrike">
                <a:solidFill>
                  <a:srgbClr val="FF8C19"/>
                </a:solidFill>
                <a:latin typeface="Arial"/>
                <a:ea typeface="Arial"/>
                <a:cs typeface="Arial"/>
                <a:sym typeface="Arial"/>
              </a:rPr>
              <a:t>ЕНЕРГИЯ</a:t>
            </a:r>
            <a:endParaRPr b="1" i="0" sz="1400" u="none" cap="none" strike="noStrike">
              <a:solidFill>
                <a:srgbClr val="FF8C1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759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6900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r>
              <a:rPr b="1" i="0" lang="en-GB" sz="1400" u="none" cap="none" strike="noStrike">
                <a:solidFill>
                  <a:srgbClr val="F59F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TWh произведена енергия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6900"/>
                </a:solidFill>
                <a:latin typeface="Arial"/>
                <a:ea typeface="Arial"/>
                <a:cs typeface="Arial"/>
                <a:sym typeface="Arial"/>
              </a:rPr>
              <a:t>48 745</a:t>
            </a:r>
            <a:r>
              <a:rPr b="1" i="0" lang="en-GB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инсталации за топлинна енергия в експлоатация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6900"/>
                </a:solidFill>
                <a:latin typeface="Arial"/>
                <a:ea typeface="Arial"/>
                <a:cs typeface="Arial"/>
                <a:sym typeface="Arial"/>
              </a:rPr>
              <a:t>708</a:t>
            </a:r>
            <a:r>
              <a:rPr b="1" i="0" lang="en-GB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отоплителни и охладителни мрежи в експлоатация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759"/>
              </a:spcBef>
              <a:spcAft>
                <a:spcPts val="22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6900"/>
                </a:solidFill>
                <a:latin typeface="Arial"/>
                <a:ea typeface="Arial"/>
                <a:cs typeface="Arial"/>
                <a:sym typeface="Arial"/>
              </a:rPr>
              <a:t>2 118</a:t>
            </a:r>
            <a:r>
              <a:rPr b="1" i="0" lang="en-GB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управлявани индустриални обекта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3" name="Google Shape;110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61487" y="6072476"/>
            <a:ext cx="1519392" cy="5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5"/>
          <p:cNvSpPr txBox="1"/>
          <p:nvPr>
            <p:ph idx="12" type="sldNum"/>
          </p:nvPr>
        </p:nvSpPr>
        <p:spPr>
          <a:xfrm>
            <a:off x="203211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GB" sz="1100">
                <a:solidFill>
                  <a:schemeClr val="dk2"/>
                </a:solidFill>
              </a:rPr>
              <a:t>‹#›</a:t>
            </a:fld>
            <a:endParaRPr sz="800">
              <a:solidFill>
                <a:schemeClr val="dk2"/>
              </a:solidFill>
            </a:endParaRPr>
          </a:p>
        </p:txBody>
      </p:sp>
      <p:sp>
        <p:nvSpPr>
          <p:cNvPr id="1105" name="Google Shape;1105;p5"/>
          <p:cNvSpPr/>
          <p:nvPr/>
        </p:nvSpPr>
        <p:spPr>
          <a:xfrm rot="-10301922">
            <a:off x="173627" y="-310700"/>
            <a:ext cx="4283970" cy="4887228"/>
          </a:xfrm>
          <a:custGeom>
            <a:rect b="b" l="l" r="r" t="t"/>
            <a:pathLst>
              <a:path extrusionOk="0" h="6713401" w="6034284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rgbClr val="05C3DD">
                  <a:alpha val="65098"/>
                </a:srgbClr>
              </a:gs>
              <a:gs pos="100000">
                <a:srgbClr val="FFFFFF">
                  <a:alpha val="65098"/>
                </a:srgbClr>
              </a:gs>
            </a:gsLst>
            <a:lin ang="300115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5"/>
          <p:cNvSpPr/>
          <p:nvPr/>
        </p:nvSpPr>
        <p:spPr>
          <a:xfrm>
            <a:off x="2665200" y="771867"/>
            <a:ext cx="2907300" cy="5181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5C3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7" name="Google Shape;1107;p5"/>
          <p:cNvPicPr preferRelativeResize="0"/>
          <p:nvPr/>
        </p:nvPicPr>
        <p:blipFill rotWithShape="1">
          <a:blip r:embed="rId6">
            <a:alphaModFix/>
          </a:blip>
          <a:srcRect b="22066" l="0" r="0" t="3326"/>
          <a:stretch/>
        </p:blipFill>
        <p:spPr>
          <a:xfrm>
            <a:off x="2739888" y="840567"/>
            <a:ext cx="2757826" cy="13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5"/>
          <p:cNvSpPr txBox="1"/>
          <p:nvPr/>
        </p:nvSpPr>
        <p:spPr>
          <a:xfrm>
            <a:off x="2590393" y="2337433"/>
            <a:ext cx="2907273" cy="40600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rgbClr val="05C3DD"/>
                </a:solidFill>
                <a:latin typeface="Arial"/>
                <a:ea typeface="Arial"/>
                <a:cs typeface="Arial"/>
                <a:sym typeface="Arial"/>
              </a:rPr>
              <a:t>ВОДА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5C3DD"/>
                </a:solidFill>
                <a:latin typeface="Arial"/>
                <a:ea typeface="Arial"/>
                <a:cs typeface="Arial"/>
                <a:sym typeface="Arial"/>
              </a:rPr>
              <a:t>113</a:t>
            </a:r>
            <a:r>
              <a:rPr b="1" i="0" lang="en-GB" sz="1400" u="none" cap="none" strike="noStrike">
                <a:solidFill>
                  <a:srgbClr val="00AEC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милиона души с предоставени водоснабдителни услуги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5C3DD"/>
                </a:solidFill>
                <a:latin typeface="Arial"/>
                <a:ea typeface="Arial"/>
                <a:cs typeface="Arial"/>
                <a:sym typeface="Arial"/>
              </a:rPr>
              <a:t>103</a:t>
            </a:r>
            <a:r>
              <a:rPr b="1" i="0" lang="en-GB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милиона души с предоставени канализационни услуги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5C3DD"/>
                </a:solidFill>
                <a:latin typeface="Arial"/>
                <a:ea typeface="Arial"/>
                <a:cs typeface="Arial"/>
                <a:sym typeface="Arial"/>
              </a:rPr>
              <a:t>3 809</a:t>
            </a:r>
            <a:r>
              <a:rPr b="1" i="0" lang="en-GB" sz="1400" u="none" cap="none" strike="noStrike">
                <a:solidFill>
                  <a:srgbClr val="00AEC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пречиствателни станции за питейна вода в експлоатация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5C3DD"/>
                </a:solidFill>
                <a:latin typeface="Arial"/>
                <a:ea typeface="Arial"/>
                <a:cs typeface="Arial"/>
                <a:sym typeface="Arial"/>
              </a:rPr>
              <a:t>3 222 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пречиствателни станции за отпадъчни води в експлоатация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9" name="Google Shape;1109;p5"/>
          <p:cNvGrpSpPr/>
          <p:nvPr/>
        </p:nvGrpSpPr>
        <p:grpSpPr>
          <a:xfrm>
            <a:off x="3793855" y="363860"/>
            <a:ext cx="649892" cy="888916"/>
            <a:chOff x="248025" y="1305525"/>
            <a:chExt cx="778500" cy="1064825"/>
          </a:xfrm>
        </p:grpSpPr>
        <p:sp>
          <p:nvSpPr>
            <p:cNvPr id="1110" name="Google Shape;1110;p5"/>
            <p:cNvSpPr/>
            <p:nvPr/>
          </p:nvSpPr>
          <p:spPr>
            <a:xfrm>
              <a:off x="248025" y="1305525"/>
              <a:ext cx="778500" cy="1064825"/>
            </a:xfrm>
            <a:custGeom>
              <a:rect b="b" l="l" r="r" t="t"/>
              <a:pathLst>
                <a:path extrusionOk="0" h="42593" w="31140">
                  <a:moveTo>
                    <a:pt x="20875" y="0"/>
                  </a:moveTo>
                  <a:lnTo>
                    <a:pt x="6843" y="4413"/>
                  </a:lnTo>
                  <a:lnTo>
                    <a:pt x="6942" y="13983"/>
                  </a:lnTo>
                  <a:lnTo>
                    <a:pt x="16264" y="10611"/>
                  </a:lnTo>
                  <a:lnTo>
                    <a:pt x="16264" y="10611"/>
                  </a:lnTo>
                  <a:lnTo>
                    <a:pt x="11950" y="33618"/>
                  </a:lnTo>
                  <a:lnTo>
                    <a:pt x="1687" y="33618"/>
                  </a:lnTo>
                  <a:lnTo>
                    <a:pt x="1" y="42593"/>
                  </a:lnTo>
                  <a:lnTo>
                    <a:pt x="29453" y="42593"/>
                  </a:lnTo>
                  <a:lnTo>
                    <a:pt x="31139" y="33618"/>
                  </a:lnTo>
                  <a:lnTo>
                    <a:pt x="22313" y="33618"/>
                  </a:lnTo>
                  <a:lnTo>
                    <a:pt x="287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248025" y="1305525"/>
              <a:ext cx="778500" cy="1064825"/>
            </a:xfrm>
            <a:custGeom>
              <a:rect b="b" l="l" r="r" t="t"/>
              <a:pathLst>
                <a:path extrusionOk="0" fill="none" h="42593" w="31140">
                  <a:moveTo>
                    <a:pt x="31139" y="33618"/>
                  </a:moveTo>
                  <a:lnTo>
                    <a:pt x="22313" y="33618"/>
                  </a:lnTo>
                  <a:lnTo>
                    <a:pt x="28710" y="0"/>
                  </a:lnTo>
                  <a:lnTo>
                    <a:pt x="20875" y="0"/>
                  </a:lnTo>
                  <a:lnTo>
                    <a:pt x="6843" y="4413"/>
                  </a:lnTo>
                  <a:lnTo>
                    <a:pt x="6942" y="13983"/>
                  </a:lnTo>
                  <a:lnTo>
                    <a:pt x="16264" y="10611"/>
                  </a:lnTo>
                  <a:lnTo>
                    <a:pt x="11950" y="33618"/>
                  </a:lnTo>
                  <a:lnTo>
                    <a:pt x="1687" y="33618"/>
                  </a:lnTo>
                  <a:lnTo>
                    <a:pt x="1" y="42593"/>
                  </a:lnTo>
                  <a:lnTo>
                    <a:pt x="29453" y="42593"/>
                  </a:lnTo>
                  <a:close/>
                </a:path>
              </a:pathLst>
            </a:custGeom>
            <a:noFill/>
            <a:ln cap="flat" cmpd="sng" w="16125">
              <a:solidFill>
                <a:srgbClr val="79BCD2"/>
              </a:solidFill>
              <a:prstDash val="solid"/>
              <a:miter lim="49583"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248025" y="1305525"/>
              <a:ext cx="778500" cy="1064825"/>
            </a:xfrm>
            <a:custGeom>
              <a:rect b="b" l="l" r="r" t="t"/>
              <a:pathLst>
                <a:path extrusionOk="0" fill="none" h="42593" w="31140">
                  <a:moveTo>
                    <a:pt x="31139" y="33618"/>
                  </a:moveTo>
                  <a:lnTo>
                    <a:pt x="22313" y="33618"/>
                  </a:lnTo>
                  <a:lnTo>
                    <a:pt x="28710" y="0"/>
                  </a:lnTo>
                  <a:lnTo>
                    <a:pt x="20875" y="0"/>
                  </a:lnTo>
                  <a:lnTo>
                    <a:pt x="6843" y="4413"/>
                  </a:lnTo>
                  <a:lnTo>
                    <a:pt x="6942" y="13983"/>
                  </a:lnTo>
                  <a:lnTo>
                    <a:pt x="16264" y="10611"/>
                  </a:lnTo>
                  <a:lnTo>
                    <a:pt x="11950" y="33618"/>
                  </a:lnTo>
                  <a:lnTo>
                    <a:pt x="1687" y="33618"/>
                  </a:lnTo>
                  <a:lnTo>
                    <a:pt x="1" y="42593"/>
                  </a:lnTo>
                  <a:lnTo>
                    <a:pt x="29453" y="42593"/>
                  </a:lnTo>
                  <a:close/>
                </a:path>
              </a:pathLst>
            </a:custGeom>
            <a:noFill/>
            <a:ln cap="flat" cmpd="sng" w="16125">
              <a:solidFill>
                <a:srgbClr val="05C3DD"/>
              </a:solidFill>
              <a:prstDash val="solid"/>
              <a:miter lim="49583"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300313b26de_0_3245"/>
          <p:cNvSpPr txBox="1"/>
          <p:nvPr/>
        </p:nvSpPr>
        <p:spPr>
          <a:xfrm flipH="1">
            <a:off x="-4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2166" l="0" r="0" t="-2177"/>
            </a:stretch>
          </a:blip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8" name="Google Shape;1118;g300313b26de_0_3245"/>
          <p:cNvSpPr/>
          <p:nvPr/>
        </p:nvSpPr>
        <p:spPr>
          <a:xfrm>
            <a:off x="3883153" y="795867"/>
            <a:ext cx="7974300" cy="560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g300313b26de_0_3245"/>
          <p:cNvSpPr/>
          <p:nvPr/>
        </p:nvSpPr>
        <p:spPr>
          <a:xfrm>
            <a:off x="867247" y="607605"/>
            <a:ext cx="60900" cy="1847700"/>
          </a:xfrm>
          <a:prstGeom prst="roundRect">
            <a:avLst>
              <a:gd fmla="val 50000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0" name="Google Shape;1120;g300313b26de_0_3245"/>
          <p:cNvSpPr txBox="1"/>
          <p:nvPr>
            <p:ph idx="12" type="sldNum"/>
          </p:nvPr>
        </p:nvSpPr>
        <p:spPr>
          <a:xfrm>
            <a:off x="11277033" y="65281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 i="0" sz="1900">
              <a:solidFill>
                <a:schemeClr val="lt1"/>
              </a:solidFill>
            </a:endParaRPr>
          </a:p>
        </p:txBody>
      </p:sp>
      <p:sp>
        <p:nvSpPr>
          <p:cNvPr id="1121" name="Google Shape;1121;g300313b26de_0_3245"/>
          <p:cNvSpPr txBox="1"/>
          <p:nvPr>
            <p:ph type="title"/>
          </p:nvPr>
        </p:nvSpPr>
        <p:spPr>
          <a:xfrm>
            <a:off x="984476" y="539565"/>
            <a:ext cx="2898900" cy="20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rPr lang="en-GB">
                <a:solidFill>
                  <a:schemeClr val="lt1"/>
                </a:solidFill>
              </a:rPr>
              <a:t>В РАМКИТЕ НА ВЕОЛИЯ</a:t>
            </a:r>
            <a:br>
              <a:rPr lang="en-GB">
                <a:solidFill>
                  <a:schemeClr val="lt1"/>
                </a:solidFill>
              </a:rPr>
            </a:br>
            <a:r>
              <a:rPr lang="en-GB" sz="1800">
                <a:solidFill>
                  <a:schemeClr val="lt1"/>
                </a:solidFill>
              </a:rPr>
              <a:t>Централна и Източна Европа – 2023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122" name="Google Shape;1122;g300313b26de_0_3245"/>
          <p:cNvSpPr/>
          <p:nvPr/>
        </p:nvSpPr>
        <p:spPr>
          <a:xfrm>
            <a:off x="1139507" y="3678075"/>
            <a:ext cx="3002100" cy="221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3" name="Google Shape;1123;g300313b26de_0_3245"/>
          <p:cNvGrpSpPr/>
          <p:nvPr/>
        </p:nvGrpSpPr>
        <p:grpSpPr>
          <a:xfrm>
            <a:off x="1404384" y="3913347"/>
            <a:ext cx="2773131" cy="1392965"/>
            <a:chOff x="1012224" y="1390253"/>
            <a:chExt cx="2079900" cy="1044750"/>
          </a:xfrm>
        </p:grpSpPr>
        <p:sp>
          <p:nvSpPr>
            <p:cNvPr id="1124" name="Google Shape;1124;g300313b26de_0_3245"/>
            <p:cNvSpPr txBox="1"/>
            <p:nvPr/>
          </p:nvSpPr>
          <p:spPr>
            <a:xfrm>
              <a:off x="1413743" y="1694178"/>
              <a:ext cx="1485311" cy="7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GB" sz="2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Основен принос </a:t>
              </a:r>
              <a:br>
                <a:rPr b="0" i="0" lang="en-GB" sz="2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GB" sz="2100" u="none" cap="none" strike="noStrik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за Групата Веолия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g300313b26de_0_3245"/>
            <p:cNvSpPr/>
            <p:nvPr/>
          </p:nvSpPr>
          <p:spPr>
            <a:xfrm>
              <a:off x="1316891" y="1652903"/>
              <a:ext cx="18000" cy="7821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26" name="Google Shape;1126;g300313b26de_0_3245"/>
            <p:cNvSpPr txBox="1"/>
            <p:nvPr/>
          </p:nvSpPr>
          <p:spPr>
            <a:xfrm>
              <a:off x="1012224" y="1390253"/>
              <a:ext cx="2079900" cy="52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GB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27" name="Google Shape;1127;g300313b26de_0_32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4737" y="1162572"/>
            <a:ext cx="2171100" cy="26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g300313b26de_0_3245"/>
          <p:cNvSpPr txBox="1"/>
          <p:nvPr/>
        </p:nvSpPr>
        <p:spPr>
          <a:xfrm>
            <a:off x="6396540" y="2029228"/>
            <a:ext cx="1174800" cy="720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700"/>
              <a:buFont typeface="Arial"/>
              <a:buNone/>
            </a:pPr>
            <a:r>
              <a:rPr b="1" i="0" lang="en-GB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*24,9%</a:t>
            </a:r>
            <a:endParaRPr b="0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459"/>
              </a:buClr>
              <a:buSzPts val="1500"/>
              <a:buFont typeface="Arial"/>
              <a:buNone/>
            </a:pPr>
            <a:r>
              <a:rPr b="0" i="0" lang="en-GB" sz="900" u="none" cap="none" strike="noStrik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rPr>
              <a:t>ОТ ОБОРОТА НА ГРУПАТА ВЕОЛИЯ</a:t>
            </a:r>
            <a:endParaRPr b="0" i="0" sz="900" u="none" cap="none" strike="noStrike">
              <a:solidFill>
                <a:srgbClr val="545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9" name="Google Shape;1129;g300313b26de_0_3245"/>
          <p:cNvGrpSpPr/>
          <p:nvPr/>
        </p:nvGrpSpPr>
        <p:grpSpPr>
          <a:xfrm>
            <a:off x="5968651" y="3609611"/>
            <a:ext cx="2171146" cy="2647134"/>
            <a:chOff x="4456804" y="2923460"/>
            <a:chExt cx="1628400" cy="1985400"/>
          </a:xfrm>
        </p:grpSpPr>
        <p:pic>
          <p:nvPicPr>
            <p:cNvPr id="1130" name="Google Shape;1130;g300313b26de_0_32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6804" y="2923460"/>
              <a:ext cx="1628400" cy="1985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1" name="Google Shape;1131;g300313b26de_0_3245"/>
            <p:cNvSpPr txBox="1"/>
            <p:nvPr/>
          </p:nvSpPr>
          <p:spPr>
            <a:xfrm>
              <a:off x="4694520" y="3586235"/>
              <a:ext cx="1141500" cy="54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00" spcFirstLastPara="1" rIns="91400" wrap="square" tIns="45700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GB" sz="24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*32,3%</a:t>
              </a:r>
              <a:endParaRPr b="1" i="0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GB" sz="900" u="none" cap="none" strike="noStrik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ОТ СВОБОДНИЯ ПАРИЧЕН ПОТОК НА ГРУПАТА ВЕОЛИЯ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2" name="Google Shape;1132;g300313b26de_0_3245"/>
          <p:cNvSpPr txBox="1"/>
          <p:nvPr/>
        </p:nvSpPr>
        <p:spPr>
          <a:xfrm>
            <a:off x="4403852" y="1091404"/>
            <a:ext cx="3313458" cy="64626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11 288,1 млн. евро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ОБОРОТ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3" name="Google Shape;1133;g300313b26de_0_3245"/>
          <p:cNvGrpSpPr/>
          <p:nvPr/>
        </p:nvGrpSpPr>
        <p:grpSpPr>
          <a:xfrm>
            <a:off x="8051851" y="1086022"/>
            <a:ext cx="3549982" cy="2723655"/>
            <a:chOff x="6039040" y="814537"/>
            <a:chExt cx="2662553" cy="2042792"/>
          </a:xfrm>
        </p:grpSpPr>
        <p:grpSp>
          <p:nvGrpSpPr>
            <p:cNvPr id="1134" name="Google Shape;1134;g300313b26de_0_3245"/>
            <p:cNvGrpSpPr/>
            <p:nvPr/>
          </p:nvGrpSpPr>
          <p:grpSpPr>
            <a:xfrm>
              <a:off x="7073193" y="871929"/>
              <a:ext cx="1628400" cy="1985400"/>
              <a:chOff x="6828779" y="1079947"/>
              <a:chExt cx="1628400" cy="1985400"/>
            </a:xfrm>
          </p:grpSpPr>
          <p:pic>
            <p:nvPicPr>
              <p:cNvPr id="1135" name="Google Shape;1135;g300313b26de_0_324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6828779" y="1079947"/>
                <a:ext cx="1628400" cy="1985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36" name="Google Shape;1136;g300313b26de_0_3245"/>
              <p:cNvSpPr txBox="1"/>
              <p:nvPr/>
            </p:nvSpPr>
            <p:spPr>
              <a:xfrm>
                <a:off x="7118376" y="1734415"/>
                <a:ext cx="1037700" cy="5401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00" spcFirstLastPara="1" rIns="91400" wrap="square" tIns="45700">
                <a:spAutoFit/>
              </a:bodyPr>
              <a:lstStyle/>
              <a:p>
                <a:pPr indent="0" lvl="0" marL="0" marR="0" rtl="0"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en-GB" sz="2400" u="none" cap="none" strike="noStrik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*25,4%</a:t>
                </a:r>
                <a:endParaRPr b="1" i="0" sz="24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-GB" sz="900" u="none" cap="none" strike="noStrik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rPr>
                  <a:t>ОТ </a:t>
                </a:r>
                <a:br>
                  <a:rPr b="0" i="0" lang="en-GB" sz="900" u="none" cap="none" strike="noStrik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en-GB" sz="900" u="none" cap="none" strike="noStrik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rPr>
                  <a:t>EBITDA НА ГРУПАТА ВЕОЛИЯ </a:t>
                </a:r>
                <a:endParaRPr b="0" i="0" sz="900" u="none" cap="none" strike="noStrik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7" name="Google Shape;1137;g300313b26de_0_3245"/>
            <p:cNvSpPr txBox="1"/>
            <p:nvPr/>
          </p:nvSpPr>
          <p:spPr>
            <a:xfrm>
              <a:off x="6039040" y="814537"/>
              <a:ext cx="2361450" cy="484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sp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GB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1 651,2 млн. евро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7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GB" sz="21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|</a:t>
              </a:r>
              <a:r>
                <a:rPr b="0" i="0" lang="en-GB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EBITDA 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8" name="Google Shape;1138;g300313b26de_0_3245"/>
          <p:cNvSpPr txBox="1"/>
          <p:nvPr/>
        </p:nvSpPr>
        <p:spPr>
          <a:xfrm>
            <a:off x="4400061" y="3671329"/>
            <a:ext cx="2925600" cy="10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841,1 млн. евро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СВОБОДЕН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ПАРИЧЕН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ПОТОК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g300313b26de_0_3245"/>
          <p:cNvSpPr txBox="1"/>
          <p:nvPr/>
        </p:nvSpPr>
        <p:spPr>
          <a:xfrm>
            <a:off x="5467351" y="6056584"/>
            <a:ext cx="566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C7"/>
              </a:buClr>
              <a:buSzPts val="1600"/>
              <a:buFont typeface="Arial"/>
              <a:buNone/>
            </a:pPr>
            <a:r>
              <a:rPr b="0" i="0" lang="en-GB" sz="1200" u="none" cap="none" strike="noStrike">
                <a:solidFill>
                  <a:srgbClr val="00AEC7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ВОДА  </a:t>
            </a:r>
            <a:r>
              <a:rPr b="0" i="0" lang="en-GB" sz="1200" u="none" cap="none" strike="noStrike">
                <a:solidFill>
                  <a:srgbClr val="FFA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ЕНЕРГИЯ  </a:t>
            </a:r>
            <a:r>
              <a:rPr b="0" i="0" lang="en-GB" sz="1200" u="none" cap="none" strike="noStrike">
                <a:solidFill>
                  <a:srgbClr val="92D05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ОТПАДЪЦИ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g300313b26de_0_3245"/>
          <p:cNvSpPr/>
          <p:nvPr/>
        </p:nvSpPr>
        <p:spPr>
          <a:xfrm>
            <a:off x="10285043" y="6170435"/>
            <a:ext cx="1383600" cy="193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rgbClr val="3F3F42"/>
                </a:solidFill>
                <a:latin typeface="Arial"/>
                <a:ea typeface="Arial"/>
                <a:cs typeface="Arial"/>
                <a:sym typeface="Arial"/>
              </a:rPr>
              <a:t>*Предварителни данни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g300313b26de_0_3245"/>
          <p:cNvSpPr/>
          <p:nvPr/>
        </p:nvSpPr>
        <p:spPr>
          <a:xfrm>
            <a:off x="10146826" y="3735626"/>
            <a:ext cx="854206" cy="874204"/>
          </a:xfrm>
          <a:custGeom>
            <a:rect b="b" l="l" r="r" t="t"/>
            <a:pathLst>
              <a:path extrusionOk="0" h="5925" w="5420">
                <a:moveTo>
                  <a:pt x="4478" y="18"/>
                </a:moveTo>
                <a:cubicBezTo>
                  <a:pt x="4356" y="122"/>
                  <a:pt x="4322" y="332"/>
                  <a:pt x="4304" y="384"/>
                </a:cubicBezTo>
                <a:cubicBezTo>
                  <a:pt x="4304" y="384"/>
                  <a:pt x="4304" y="384"/>
                  <a:pt x="4897" y="471"/>
                </a:cubicBezTo>
                <a:cubicBezTo>
                  <a:pt x="4914" y="210"/>
                  <a:pt x="4740" y="53"/>
                  <a:pt x="4478" y="18"/>
                </a:cubicBezTo>
                <a:close/>
                <a:moveTo>
                  <a:pt x="4391" y="0"/>
                </a:moveTo>
                <a:cubicBezTo>
                  <a:pt x="4322" y="0"/>
                  <a:pt x="4147" y="192"/>
                  <a:pt x="4112" y="419"/>
                </a:cubicBezTo>
                <a:cubicBezTo>
                  <a:pt x="3956" y="471"/>
                  <a:pt x="3956" y="471"/>
                  <a:pt x="3956" y="471"/>
                </a:cubicBezTo>
                <a:cubicBezTo>
                  <a:pt x="3956" y="541"/>
                  <a:pt x="3956" y="541"/>
                  <a:pt x="3956" y="541"/>
                </a:cubicBezTo>
                <a:cubicBezTo>
                  <a:pt x="4862" y="663"/>
                  <a:pt x="4862" y="663"/>
                  <a:pt x="4862" y="663"/>
                </a:cubicBezTo>
                <a:cubicBezTo>
                  <a:pt x="4879" y="593"/>
                  <a:pt x="4879" y="593"/>
                  <a:pt x="4879" y="593"/>
                </a:cubicBezTo>
                <a:cubicBezTo>
                  <a:pt x="4897" y="523"/>
                  <a:pt x="4897" y="523"/>
                  <a:pt x="4897" y="523"/>
                </a:cubicBezTo>
                <a:cubicBezTo>
                  <a:pt x="4897" y="506"/>
                  <a:pt x="4897" y="506"/>
                  <a:pt x="4897" y="506"/>
                </a:cubicBezTo>
                <a:lnTo>
                  <a:pt x="4269" y="419"/>
                </a:lnTo>
                <a:cubicBezTo>
                  <a:pt x="4269" y="401"/>
                  <a:pt x="4269" y="401"/>
                  <a:pt x="4269" y="401"/>
                </a:cubicBezTo>
                <a:cubicBezTo>
                  <a:pt x="4269" y="384"/>
                  <a:pt x="4304" y="140"/>
                  <a:pt x="4426" y="18"/>
                </a:cubicBezTo>
                <a:cubicBezTo>
                  <a:pt x="4391" y="0"/>
                  <a:pt x="4391" y="0"/>
                  <a:pt x="4391" y="0"/>
                </a:cubicBezTo>
                <a:close/>
                <a:moveTo>
                  <a:pt x="2380" y="292"/>
                </a:moveTo>
                <a:cubicBezTo>
                  <a:pt x="2105" y="292"/>
                  <a:pt x="1947" y="496"/>
                  <a:pt x="2074" y="837"/>
                </a:cubicBezTo>
                <a:cubicBezTo>
                  <a:pt x="2109" y="907"/>
                  <a:pt x="2143" y="854"/>
                  <a:pt x="2161" y="924"/>
                </a:cubicBezTo>
                <a:cubicBezTo>
                  <a:pt x="2213" y="1063"/>
                  <a:pt x="2300" y="1168"/>
                  <a:pt x="2474" y="1185"/>
                </a:cubicBezTo>
                <a:cubicBezTo>
                  <a:pt x="2484" y="1187"/>
                  <a:pt x="2493" y="1188"/>
                  <a:pt x="2501" y="1188"/>
                </a:cubicBezTo>
                <a:cubicBezTo>
                  <a:pt x="2695" y="1188"/>
                  <a:pt x="2823" y="837"/>
                  <a:pt x="2823" y="837"/>
                </a:cubicBezTo>
                <a:cubicBezTo>
                  <a:pt x="2823" y="819"/>
                  <a:pt x="2840" y="785"/>
                  <a:pt x="2840" y="767"/>
                </a:cubicBezTo>
                <a:cubicBezTo>
                  <a:pt x="2910" y="645"/>
                  <a:pt x="2858" y="436"/>
                  <a:pt x="2736" y="384"/>
                </a:cubicBezTo>
                <a:cubicBezTo>
                  <a:pt x="2606" y="321"/>
                  <a:pt x="2485" y="292"/>
                  <a:pt x="2380" y="292"/>
                </a:cubicBezTo>
                <a:close/>
                <a:moveTo>
                  <a:pt x="4078" y="628"/>
                </a:moveTo>
                <a:cubicBezTo>
                  <a:pt x="4043" y="697"/>
                  <a:pt x="4025" y="767"/>
                  <a:pt x="4008" y="819"/>
                </a:cubicBezTo>
                <a:cubicBezTo>
                  <a:pt x="4008" y="819"/>
                  <a:pt x="4025" y="1220"/>
                  <a:pt x="4217" y="1238"/>
                </a:cubicBezTo>
                <a:cubicBezTo>
                  <a:pt x="4230" y="1239"/>
                  <a:pt x="4244" y="1240"/>
                  <a:pt x="4257" y="1240"/>
                </a:cubicBezTo>
                <a:cubicBezTo>
                  <a:pt x="4400" y="1240"/>
                  <a:pt x="4540" y="1156"/>
                  <a:pt x="4635" y="1029"/>
                </a:cubicBezTo>
                <a:cubicBezTo>
                  <a:pt x="4705" y="1011"/>
                  <a:pt x="4740" y="959"/>
                  <a:pt x="4740" y="889"/>
                </a:cubicBezTo>
                <a:cubicBezTo>
                  <a:pt x="4740" y="715"/>
                  <a:pt x="4740" y="715"/>
                  <a:pt x="4740" y="715"/>
                </a:cubicBezTo>
                <a:lnTo>
                  <a:pt x="4078" y="628"/>
                </a:lnTo>
                <a:close/>
                <a:moveTo>
                  <a:pt x="3590" y="2126"/>
                </a:moveTo>
                <a:cubicBezTo>
                  <a:pt x="3694" y="2928"/>
                  <a:pt x="3694" y="2928"/>
                  <a:pt x="3694" y="2928"/>
                </a:cubicBezTo>
                <a:cubicBezTo>
                  <a:pt x="3747" y="2980"/>
                  <a:pt x="3747" y="2980"/>
                  <a:pt x="3747" y="2980"/>
                </a:cubicBezTo>
                <a:cubicBezTo>
                  <a:pt x="3712" y="3067"/>
                  <a:pt x="3712" y="3067"/>
                  <a:pt x="3712" y="3067"/>
                </a:cubicBezTo>
                <a:lnTo>
                  <a:pt x="3485" y="2266"/>
                </a:lnTo>
                <a:cubicBezTo>
                  <a:pt x="3590" y="2126"/>
                  <a:pt x="3590" y="2126"/>
                  <a:pt x="3590" y="2126"/>
                </a:cubicBezTo>
                <a:close/>
                <a:moveTo>
                  <a:pt x="2353" y="2440"/>
                </a:moveTo>
                <a:lnTo>
                  <a:pt x="2353" y="2440"/>
                </a:lnTo>
                <a:cubicBezTo>
                  <a:pt x="2300" y="2876"/>
                  <a:pt x="2300" y="2876"/>
                  <a:pt x="2300" y="2876"/>
                </a:cubicBezTo>
                <a:cubicBezTo>
                  <a:pt x="2474" y="3015"/>
                  <a:pt x="2474" y="3015"/>
                  <a:pt x="2474" y="3015"/>
                </a:cubicBezTo>
                <a:cubicBezTo>
                  <a:pt x="2631" y="2876"/>
                  <a:pt x="2631" y="2876"/>
                  <a:pt x="2631" y="2876"/>
                </a:cubicBezTo>
                <a:cubicBezTo>
                  <a:pt x="2612" y="2615"/>
                  <a:pt x="2603" y="2499"/>
                  <a:pt x="2600" y="2447"/>
                </a:cubicBezTo>
                <a:lnTo>
                  <a:pt x="2600" y="2447"/>
                </a:lnTo>
                <a:cubicBezTo>
                  <a:pt x="2893" y="3102"/>
                  <a:pt x="2893" y="3102"/>
                  <a:pt x="2893" y="3102"/>
                </a:cubicBezTo>
                <a:lnTo>
                  <a:pt x="2649" y="3172"/>
                </a:lnTo>
                <a:cubicBezTo>
                  <a:pt x="2580" y="3191"/>
                  <a:pt x="2509" y="3200"/>
                  <a:pt x="2438" y="3200"/>
                </a:cubicBezTo>
                <a:cubicBezTo>
                  <a:pt x="2311" y="3200"/>
                  <a:pt x="2185" y="3169"/>
                  <a:pt x="2074" y="3102"/>
                </a:cubicBezTo>
                <a:cubicBezTo>
                  <a:pt x="2352" y="2442"/>
                  <a:pt x="2353" y="2440"/>
                  <a:pt x="2353" y="2440"/>
                </a:cubicBezTo>
                <a:close/>
                <a:moveTo>
                  <a:pt x="920" y="317"/>
                </a:moveTo>
                <a:cubicBezTo>
                  <a:pt x="687" y="317"/>
                  <a:pt x="515" y="599"/>
                  <a:pt x="453" y="785"/>
                </a:cubicBezTo>
                <a:cubicBezTo>
                  <a:pt x="418" y="907"/>
                  <a:pt x="384" y="1377"/>
                  <a:pt x="0" y="1621"/>
                </a:cubicBezTo>
                <a:cubicBezTo>
                  <a:pt x="18" y="1673"/>
                  <a:pt x="87" y="1708"/>
                  <a:pt x="279" y="1726"/>
                </a:cubicBezTo>
                <a:cubicBezTo>
                  <a:pt x="262" y="1760"/>
                  <a:pt x="244" y="1795"/>
                  <a:pt x="244" y="1830"/>
                </a:cubicBezTo>
                <a:cubicBezTo>
                  <a:pt x="140" y="2475"/>
                  <a:pt x="140" y="2475"/>
                  <a:pt x="140" y="2475"/>
                </a:cubicBezTo>
                <a:cubicBezTo>
                  <a:pt x="140" y="2544"/>
                  <a:pt x="174" y="2649"/>
                  <a:pt x="227" y="2701"/>
                </a:cubicBezTo>
                <a:cubicBezTo>
                  <a:pt x="471" y="2980"/>
                  <a:pt x="471" y="2980"/>
                  <a:pt x="471" y="2980"/>
                </a:cubicBezTo>
                <a:cubicBezTo>
                  <a:pt x="418" y="3067"/>
                  <a:pt x="418" y="3067"/>
                  <a:pt x="418" y="3067"/>
                </a:cubicBezTo>
                <a:cubicBezTo>
                  <a:pt x="384" y="3154"/>
                  <a:pt x="384" y="3294"/>
                  <a:pt x="401" y="3398"/>
                </a:cubicBezTo>
                <a:cubicBezTo>
                  <a:pt x="488" y="3677"/>
                  <a:pt x="488" y="3677"/>
                  <a:pt x="488" y="3677"/>
                </a:cubicBezTo>
                <a:cubicBezTo>
                  <a:pt x="488" y="4618"/>
                  <a:pt x="488" y="4618"/>
                  <a:pt x="488" y="4618"/>
                </a:cubicBezTo>
                <a:cubicBezTo>
                  <a:pt x="366" y="5542"/>
                  <a:pt x="366" y="5542"/>
                  <a:pt x="366" y="5542"/>
                </a:cubicBezTo>
                <a:cubicBezTo>
                  <a:pt x="366" y="5576"/>
                  <a:pt x="436" y="5751"/>
                  <a:pt x="436" y="5751"/>
                </a:cubicBezTo>
                <a:cubicBezTo>
                  <a:pt x="436" y="5925"/>
                  <a:pt x="436" y="5925"/>
                  <a:pt x="436" y="5925"/>
                </a:cubicBezTo>
                <a:cubicBezTo>
                  <a:pt x="488" y="5873"/>
                  <a:pt x="488" y="5873"/>
                  <a:pt x="488" y="5873"/>
                </a:cubicBezTo>
                <a:cubicBezTo>
                  <a:pt x="558" y="5925"/>
                  <a:pt x="558" y="5925"/>
                  <a:pt x="558" y="5925"/>
                </a:cubicBezTo>
                <a:lnTo>
                  <a:pt x="889" y="5925"/>
                </a:lnTo>
                <a:cubicBezTo>
                  <a:pt x="819" y="5803"/>
                  <a:pt x="819" y="5803"/>
                  <a:pt x="819" y="5803"/>
                </a:cubicBezTo>
                <a:cubicBezTo>
                  <a:pt x="819" y="5768"/>
                  <a:pt x="993" y="3642"/>
                  <a:pt x="993" y="3642"/>
                </a:cubicBezTo>
                <a:cubicBezTo>
                  <a:pt x="1098" y="4618"/>
                  <a:pt x="1098" y="4618"/>
                  <a:pt x="1098" y="4618"/>
                </a:cubicBezTo>
                <a:cubicBezTo>
                  <a:pt x="1028" y="5542"/>
                  <a:pt x="1028" y="5542"/>
                  <a:pt x="1028" y="5542"/>
                </a:cubicBezTo>
                <a:cubicBezTo>
                  <a:pt x="1028" y="5576"/>
                  <a:pt x="1028" y="5611"/>
                  <a:pt x="1063" y="5646"/>
                </a:cubicBezTo>
                <a:cubicBezTo>
                  <a:pt x="1098" y="5681"/>
                  <a:pt x="1133" y="5716"/>
                  <a:pt x="1133" y="5733"/>
                </a:cubicBezTo>
                <a:cubicBezTo>
                  <a:pt x="1133" y="5925"/>
                  <a:pt x="1133" y="5925"/>
                  <a:pt x="1133" y="5925"/>
                </a:cubicBezTo>
                <a:cubicBezTo>
                  <a:pt x="1220" y="5873"/>
                  <a:pt x="1220" y="5873"/>
                  <a:pt x="1220" y="5873"/>
                </a:cubicBezTo>
                <a:cubicBezTo>
                  <a:pt x="1290" y="5925"/>
                  <a:pt x="1290" y="5925"/>
                  <a:pt x="1290" y="5925"/>
                </a:cubicBezTo>
                <a:lnTo>
                  <a:pt x="1673" y="5925"/>
                </a:lnTo>
                <a:cubicBezTo>
                  <a:pt x="1481" y="5803"/>
                  <a:pt x="1481" y="5803"/>
                  <a:pt x="1481" y="5803"/>
                </a:cubicBezTo>
                <a:cubicBezTo>
                  <a:pt x="1516" y="5768"/>
                  <a:pt x="1481" y="5716"/>
                  <a:pt x="1481" y="5664"/>
                </a:cubicBezTo>
                <a:cubicBezTo>
                  <a:pt x="1481" y="4618"/>
                  <a:pt x="1481" y="4618"/>
                  <a:pt x="1481" y="4618"/>
                </a:cubicBezTo>
                <a:cubicBezTo>
                  <a:pt x="1481" y="3363"/>
                  <a:pt x="1481" y="3363"/>
                  <a:pt x="1481" y="3363"/>
                </a:cubicBezTo>
                <a:cubicBezTo>
                  <a:pt x="1568" y="3416"/>
                  <a:pt x="1568" y="3416"/>
                  <a:pt x="1568" y="3416"/>
                </a:cubicBezTo>
                <a:cubicBezTo>
                  <a:pt x="1638" y="3416"/>
                  <a:pt x="1690" y="3363"/>
                  <a:pt x="1690" y="3294"/>
                </a:cubicBezTo>
                <a:cubicBezTo>
                  <a:pt x="1673" y="3224"/>
                  <a:pt x="1673" y="3224"/>
                  <a:pt x="1673" y="3224"/>
                </a:cubicBezTo>
                <a:lnTo>
                  <a:pt x="1673" y="3224"/>
                </a:lnTo>
                <a:cubicBezTo>
                  <a:pt x="1865" y="3451"/>
                  <a:pt x="1865" y="3451"/>
                  <a:pt x="1865" y="3451"/>
                </a:cubicBezTo>
                <a:lnTo>
                  <a:pt x="1934" y="3451"/>
                </a:lnTo>
                <a:cubicBezTo>
                  <a:pt x="1934" y="3973"/>
                  <a:pt x="1934" y="3973"/>
                  <a:pt x="1934" y="3973"/>
                </a:cubicBezTo>
                <a:cubicBezTo>
                  <a:pt x="1865" y="4583"/>
                  <a:pt x="1865" y="4583"/>
                  <a:pt x="1865" y="4583"/>
                </a:cubicBezTo>
                <a:cubicBezTo>
                  <a:pt x="1865" y="5594"/>
                  <a:pt x="1865" y="5594"/>
                  <a:pt x="1865" y="5594"/>
                </a:cubicBezTo>
                <a:cubicBezTo>
                  <a:pt x="1795" y="5681"/>
                  <a:pt x="1795" y="5681"/>
                  <a:pt x="1795" y="5681"/>
                </a:cubicBezTo>
                <a:cubicBezTo>
                  <a:pt x="1743" y="5751"/>
                  <a:pt x="1725" y="5838"/>
                  <a:pt x="1725" y="5925"/>
                </a:cubicBezTo>
                <a:lnTo>
                  <a:pt x="2143" y="5925"/>
                </a:lnTo>
                <a:cubicBezTo>
                  <a:pt x="2196" y="5803"/>
                  <a:pt x="2196" y="5803"/>
                  <a:pt x="2196" y="5803"/>
                </a:cubicBezTo>
                <a:cubicBezTo>
                  <a:pt x="2283" y="5751"/>
                  <a:pt x="2335" y="5664"/>
                  <a:pt x="2335" y="5576"/>
                </a:cubicBezTo>
                <a:cubicBezTo>
                  <a:pt x="2335" y="4723"/>
                  <a:pt x="2335" y="4723"/>
                  <a:pt x="2335" y="4723"/>
                </a:cubicBezTo>
                <a:cubicBezTo>
                  <a:pt x="2474" y="3712"/>
                  <a:pt x="2474" y="3712"/>
                  <a:pt x="2474" y="3712"/>
                </a:cubicBezTo>
                <a:cubicBezTo>
                  <a:pt x="2614" y="4723"/>
                  <a:pt x="2614" y="4723"/>
                  <a:pt x="2614" y="4723"/>
                </a:cubicBezTo>
                <a:cubicBezTo>
                  <a:pt x="2614" y="5263"/>
                  <a:pt x="2614" y="5263"/>
                  <a:pt x="2614" y="5263"/>
                </a:cubicBezTo>
                <a:cubicBezTo>
                  <a:pt x="2614" y="5629"/>
                  <a:pt x="2614" y="5629"/>
                  <a:pt x="2614" y="5629"/>
                </a:cubicBezTo>
                <a:cubicBezTo>
                  <a:pt x="2614" y="5698"/>
                  <a:pt x="2631" y="5751"/>
                  <a:pt x="2684" y="5803"/>
                </a:cubicBezTo>
                <a:cubicBezTo>
                  <a:pt x="2684" y="5925"/>
                  <a:pt x="2684" y="5925"/>
                  <a:pt x="2684" y="5925"/>
                </a:cubicBezTo>
                <a:lnTo>
                  <a:pt x="3102" y="5925"/>
                </a:lnTo>
                <a:cubicBezTo>
                  <a:pt x="3102" y="5838"/>
                  <a:pt x="3084" y="5751"/>
                  <a:pt x="3050" y="5664"/>
                </a:cubicBezTo>
                <a:cubicBezTo>
                  <a:pt x="3032" y="5594"/>
                  <a:pt x="3032" y="5594"/>
                  <a:pt x="3032" y="5594"/>
                </a:cubicBezTo>
                <a:cubicBezTo>
                  <a:pt x="3032" y="4583"/>
                  <a:pt x="3032" y="4583"/>
                  <a:pt x="3032" y="4583"/>
                </a:cubicBezTo>
                <a:cubicBezTo>
                  <a:pt x="3032" y="3451"/>
                  <a:pt x="3032" y="3451"/>
                  <a:pt x="3032" y="3451"/>
                </a:cubicBezTo>
                <a:cubicBezTo>
                  <a:pt x="3224" y="3363"/>
                  <a:pt x="3224" y="3363"/>
                  <a:pt x="3224" y="3363"/>
                </a:cubicBezTo>
                <a:cubicBezTo>
                  <a:pt x="3311" y="3329"/>
                  <a:pt x="3381" y="3259"/>
                  <a:pt x="3398" y="3154"/>
                </a:cubicBezTo>
                <a:cubicBezTo>
                  <a:pt x="3398" y="3085"/>
                  <a:pt x="3398" y="3085"/>
                  <a:pt x="3398" y="3085"/>
                </a:cubicBezTo>
                <a:cubicBezTo>
                  <a:pt x="3433" y="3172"/>
                  <a:pt x="3468" y="3241"/>
                  <a:pt x="3485" y="3259"/>
                </a:cubicBezTo>
                <a:cubicBezTo>
                  <a:pt x="3503" y="3268"/>
                  <a:pt x="3533" y="3272"/>
                  <a:pt x="3568" y="3272"/>
                </a:cubicBezTo>
                <a:cubicBezTo>
                  <a:pt x="3603" y="3272"/>
                  <a:pt x="3642" y="3268"/>
                  <a:pt x="3677" y="3259"/>
                </a:cubicBezTo>
                <a:cubicBezTo>
                  <a:pt x="3677" y="3886"/>
                  <a:pt x="3677" y="3886"/>
                  <a:pt x="3677" y="3886"/>
                </a:cubicBezTo>
                <a:cubicBezTo>
                  <a:pt x="3625" y="4740"/>
                  <a:pt x="3625" y="4740"/>
                  <a:pt x="3625" y="4740"/>
                </a:cubicBezTo>
                <a:cubicBezTo>
                  <a:pt x="3625" y="5071"/>
                  <a:pt x="3625" y="5071"/>
                  <a:pt x="3625" y="5071"/>
                </a:cubicBezTo>
                <a:cubicBezTo>
                  <a:pt x="3590" y="5106"/>
                  <a:pt x="3555" y="5176"/>
                  <a:pt x="3555" y="5228"/>
                </a:cubicBezTo>
                <a:cubicBezTo>
                  <a:pt x="3555" y="5733"/>
                  <a:pt x="3555" y="5733"/>
                  <a:pt x="3555" y="5733"/>
                </a:cubicBezTo>
                <a:cubicBezTo>
                  <a:pt x="3398" y="5925"/>
                  <a:pt x="3398" y="5925"/>
                  <a:pt x="3398" y="5925"/>
                </a:cubicBezTo>
                <a:lnTo>
                  <a:pt x="3921" y="5925"/>
                </a:lnTo>
                <a:cubicBezTo>
                  <a:pt x="3990" y="5855"/>
                  <a:pt x="3990" y="5855"/>
                  <a:pt x="3990" y="5855"/>
                </a:cubicBezTo>
                <a:cubicBezTo>
                  <a:pt x="4217" y="4740"/>
                  <a:pt x="4217" y="4740"/>
                  <a:pt x="4217" y="4740"/>
                </a:cubicBezTo>
                <a:cubicBezTo>
                  <a:pt x="4304" y="3642"/>
                  <a:pt x="4304" y="3642"/>
                  <a:pt x="4304" y="3642"/>
                </a:cubicBezTo>
                <a:cubicBezTo>
                  <a:pt x="4531" y="5820"/>
                  <a:pt x="4531" y="5820"/>
                  <a:pt x="4531" y="5820"/>
                </a:cubicBezTo>
                <a:cubicBezTo>
                  <a:pt x="4531" y="5855"/>
                  <a:pt x="4583" y="5925"/>
                  <a:pt x="4583" y="5925"/>
                </a:cubicBezTo>
                <a:lnTo>
                  <a:pt x="5106" y="5925"/>
                </a:lnTo>
                <a:cubicBezTo>
                  <a:pt x="5053" y="5803"/>
                  <a:pt x="5053" y="5803"/>
                  <a:pt x="5053" y="5803"/>
                </a:cubicBezTo>
                <a:cubicBezTo>
                  <a:pt x="5053" y="5228"/>
                  <a:pt x="5053" y="5228"/>
                  <a:pt x="5053" y="5228"/>
                </a:cubicBezTo>
                <a:cubicBezTo>
                  <a:pt x="5053" y="5176"/>
                  <a:pt x="5019" y="5106"/>
                  <a:pt x="4966" y="5071"/>
                </a:cubicBezTo>
                <a:cubicBezTo>
                  <a:pt x="4914" y="3712"/>
                  <a:pt x="4914" y="3712"/>
                  <a:pt x="4914" y="3712"/>
                </a:cubicBezTo>
                <a:cubicBezTo>
                  <a:pt x="4914" y="3120"/>
                  <a:pt x="4914" y="3120"/>
                  <a:pt x="4914" y="3120"/>
                </a:cubicBezTo>
                <a:cubicBezTo>
                  <a:pt x="4844" y="2980"/>
                  <a:pt x="4844" y="2980"/>
                  <a:pt x="4844" y="2980"/>
                </a:cubicBezTo>
                <a:cubicBezTo>
                  <a:pt x="4966" y="2928"/>
                  <a:pt x="4966" y="2928"/>
                  <a:pt x="4966" y="2928"/>
                </a:cubicBezTo>
                <a:cubicBezTo>
                  <a:pt x="4966" y="2057"/>
                  <a:pt x="4966" y="2057"/>
                  <a:pt x="4966" y="2057"/>
                </a:cubicBezTo>
                <a:cubicBezTo>
                  <a:pt x="5053" y="2388"/>
                  <a:pt x="5053" y="2388"/>
                  <a:pt x="5053" y="2388"/>
                </a:cubicBezTo>
                <a:cubicBezTo>
                  <a:pt x="5053" y="3451"/>
                  <a:pt x="5053" y="3451"/>
                  <a:pt x="5053" y="3451"/>
                </a:cubicBezTo>
                <a:cubicBezTo>
                  <a:pt x="5075" y="3472"/>
                  <a:pt x="5090" y="3487"/>
                  <a:pt x="5110" y="3487"/>
                </a:cubicBezTo>
                <a:cubicBezTo>
                  <a:pt x="5123" y="3487"/>
                  <a:pt x="5138" y="3481"/>
                  <a:pt x="5158" y="3468"/>
                </a:cubicBezTo>
                <a:cubicBezTo>
                  <a:pt x="5262" y="3416"/>
                  <a:pt x="5350" y="3329"/>
                  <a:pt x="5350" y="3241"/>
                </a:cubicBezTo>
                <a:cubicBezTo>
                  <a:pt x="5402" y="2492"/>
                  <a:pt x="5402" y="2492"/>
                  <a:pt x="5402" y="2492"/>
                </a:cubicBezTo>
                <a:cubicBezTo>
                  <a:pt x="5419" y="2370"/>
                  <a:pt x="5384" y="2161"/>
                  <a:pt x="5350" y="2039"/>
                </a:cubicBezTo>
                <a:cubicBezTo>
                  <a:pt x="5193" y="1656"/>
                  <a:pt x="5193" y="1656"/>
                  <a:pt x="5193" y="1656"/>
                </a:cubicBezTo>
                <a:cubicBezTo>
                  <a:pt x="5175" y="1534"/>
                  <a:pt x="5088" y="1447"/>
                  <a:pt x="4966" y="1394"/>
                </a:cubicBezTo>
                <a:cubicBezTo>
                  <a:pt x="4670" y="1342"/>
                  <a:pt x="4670" y="1342"/>
                  <a:pt x="4670" y="1342"/>
                </a:cubicBezTo>
                <a:cubicBezTo>
                  <a:pt x="4757" y="1272"/>
                  <a:pt x="4757" y="1272"/>
                  <a:pt x="4757" y="1272"/>
                </a:cubicBezTo>
                <a:lnTo>
                  <a:pt x="4687" y="1272"/>
                </a:lnTo>
                <a:cubicBezTo>
                  <a:pt x="4635" y="1272"/>
                  <a:pt x="4583" y="1290"/>
                  <a:pt x="4548" y="1325"/>
                </a:cubicBezTo>
                <a:cubicBezTo>
                  <a:pt x="4478" y="1412"/>
                  <a:pt x="4374" y="1534"/>
                  <a:pt x="4304" y="1726"/>
                </a:cubicBezTo>
                <a:cubicBezTo>
                  <a:pt x="4217" y="1534"/>
                  <a:pt x="4112" y="1412"/>
                  <a:pt x="4043" y="1325"/>
                </a:cubicBezTo>
                <a:cubicBezTo>
                  <a:pt x="4008" y="1290"/>
                  <a:pt x="3973" y="1272"/>
                  <a:pt x="3921" y="1272"/>
                </a:cubicBezTo>
                <a:lnTo>
                  <a:pt x="3851" y="1272"/>
                </a:lnTo>
                <a:cubicBezTo>
                  <a:pt x="3921" y="1342"/>
                  <a:pt x="3921" y="1342"/>
                  <a:pt x="3921" y="1342"/>
                </a:cubicBezTo>
                <a:cubicBezTo>
                  <a:pt x="3712" y="1412"/>
                  <a:pt x="3712" y="1412"/>
                  <a:pt x="3712" y="1412"/>
                </a:cubicBezTo>
                <a:cubicBezTo>
                  <a:pt x="3415" y="1499"/>
                  <a:pt x="3328" y="1673"/>
                  <a:pt x="3276" y="1813"/>
                </a:cubicBezTo>
                <a:cubicBezTo>
                  <a:pt x="3259" y="1743"/>
                  <a:pt x="3259" y="1743"/>
                  <a:pt x="3259" y="1743"/>
                </a:cubicBezTo>
                <a:cubicBezTo>
                  <a:pt x="3241" y="1638"/>
                  <a:pt x="3154" y="1534"/>
                  <a:pt x="3050" y="1499"/>
                </a:cubicBezTo>
                <a:cubicBezTo>
                  <a:pt x="2823" y="1429"/>
                  <a:pt x="2823" y="1429"/>
                  <a:pt x="2823" y="1429"/>
                </a:cubicBezTo>
                <a:cubicBezTo>
                  <a:pt x="2753" y="1220"/>
                  <a:pt x="2753" y="1220"/>
                  <a:pt x="2753" y="1220"/>
                </a:cubicBezTo>
                <a:cubicBezTo>
                  <a:pt x="2684" y="1307"/>
                  <a:pt x="2684" y="1307"/>
                  <a:pt x="2684" y="1307"/>
                </a:cubicBezTo>
                <a:cubicBezTo>
                  <a:pt x="2562" y="2144"/>
                  <a:pt x="2562" y="2144"/>
                  <a:pt x="2562" y="2144"/>
                </a:cubicBezTo>
                <a:cubicBezTo>
                  <a:pt x="2509" y="1534"/>
                  <a:pt x="2509" y="1534"/>
                  <a:pt x="2509" y="1534"/>
                </a:cubicBezTo>
                <a:cubicBezTo>
                  <a:pt x="2474" y="1499"/>
                  <a:pt x="2474" y="1499"/>
                  <a:pt x="2474" y="1499"/>
                </a:cubicBezTo>
                <a:cubicBezTo>
                  <a:pt x="2440" y="1534"/>
                  <a:pt x="2440" y="1534"/>
                  <a:pt x="2440" y="1534"/>
                </a:cubicBezTo>
                <a:cubicBezTo>
                  <a:pt x="2387" y="2091"/>
                  <a:pt x="2387" y="2091"/>
                  <a:pt x="2387" y="2091"/>
                </a:cubicBezTo>
                <a:cubicBezTo>
                  <a:pt x="2283" y="1307"/>
                  <a:pt x="2283" y="1307"/>
                  <a:pt x="2283" y="1307"/>
                </a:cubicBezTo>
                <a:cubicBezTo>
                  <a:pt x="2196" y="1220"/>
                  <a:pt x="2196" y="1220"/>
                  <a:pt x="2196" y="1220"/>
                </a:cubicBezTo>
                <a:cubicBezTo>
                  <a:pt x="2143" y="1429"/>
                  <a:pt x="2143" y="1429"/>
                  <a:pt x="2143" y="1429"/>
                </a:cubicBezTo>
                <a:cubicBezTo>
                  <a:pt x="2004" y="1447"/>
                  <a:pt x="2004" y="1447"/>
                  <a:pt x="2004" y="1447"/>
                </a:cubicBezTo>
                <a:cubicBezTo>
                  <a:pt x="1882" y="1482"/>
                  <a:pt x="1778" y="1569"/>
                  <a:pt x="1743" y="1708"/>
                </a:cubicBezTo>
                <a:cubicBezTo>
                  <a:pt x="1621" y="2353"/>
                  <a:pt x="1621" y="2353"/>
                  <a:pt x="1621" y="2353"/>
                </a:cubicBezTo>
                <a:cubicBezTo>
                  <a:pt x="1621" y="1830"/>
                  <a:pt x="1621" y="1830"/>
                  <a:pt x="1621" y="1830"/>
                </a:cubicBezTo>
                <a:cubicBezTo>
                  <a:pt x="1621" y="1586"/>
                  <a:pt x="1429" y="1377"/>
                  <a:pt x="1168" y="1377"/>
                </a:cubicBezTo>
                <a:cubicBezTo>
                  <a:pt x="1412" y="2039"/>
                  <a:pt x="1412" y="2039"/>
                  <a:pt x="1412" y="2039"/>
                </a:cubicBezTo>
                <a:cubicBezTo>
                  <a:pt x="1272" y="3085"/>
                  <a:pt x="1272" y="3085"/>
                  <a:pt x="1272" y="3085"/>
                </a:cubicBezTo>
                <a:lnTo>
                  <a:pt x="1150" y="3085"/>
                </a:lnTo>
                <a:cubicBezTo>
                  <a:pt x="854" y="1377"/>
                  <a:pt x="854" y="1377"/>
                  <a:pt x="854" y="1377"/>
                </a:cubicBezTo>
                <a:cubicBezTo>
                  <a:pt x="829" y="1229"/>
                  <a:pt x="848" y="1133"/>
                  <a:pt x="948" y="1133"/>
                </a:cubicBezTo>
                <a:cubicBezTo>
                  <a:pt x="989" y="1133"/>
                  <a:pt x="1044" y="1150"/>
                  <a:pt x="1115" y="1185"/>
                </a:cubicBezTo>
                <a:cubicBezTo>
                  <a:pt x="1137" y="1193"/>
                  <a:pt x="1156" y="1197"/>
                  <a:pt x="1174" y="1197"/>
                </a:cubicBezTo>
                <a:cubicBezTo>
                  <a:pt x="1274" y="1197"/>
                  <a:pt x="1324" y="1076"/>
                  <a:pt x="1324" y="854"/>
                </a:cubicBezTo>
                <a:cubicBezTo>
                  <a:pt x="1429" y="558"/>
                  <a:pt x="1307" y="471"/>
                  <a:pt x="1115" y="384"/>
                </a:cubicBezTo>
                <a:cubicBezTo>
                  <a:pt x="959" y="401"/>
                  <a:pt x="889" y="541"/>
                  <a:pt x="784" y="645"/>
                </a:cubicBezTo>
                <a:cubicBezTo>
                  <a:pt x="784" y="436"/>
                  <a:pt x="924" y="366"/>
                  <a:pt x="1028" y="332"/>
                </a:cubicBezTo>
                <a:lnTo>
                  <a:pt x="1011" y="332"/>
                </a:lnTo>
                <a:cubicBezTo>
                  <a:pt x="979" y="322"/>
                  <a:pt x="949" y="317"/>
                  <a:pt x="920" y="317"/>
                </a:cubicBezTo>
                <a:close/>
              </a:path>
            </a:pathLst>
          </a:custGeom>
          <a:solidFill>
            <a:srgbClr val="2440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g300313b26de_0_3245"/>
          <p:cNvSpPr txBox="1"/>
          <p:nvPr/>
        </p:nvSpPr>
        <p:spPr>
          <a:xfrm>
            <a:off x="9893008" y="4854545"/>
            <a:ext cx="1383600" cy="720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*17%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rPr>
              <a:t>ОТ СЛУЖИТЕЛИТЕ НА ГРУПАТА ВЕОЛИЯ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g300313b26de_0_3245"/>
          <p:cNvSpPr txBox="1"/>
          <p:nvPr/>
        </p:nvSpPr>
        <p:spPr>
          <a:xfrm>
            <a:off x="8182074" y="3697079"/>
            <a:ext cx="2171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38 506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СЛУЖИТЕЛИ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8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93" l="0" r="-13305" t="-34090"/>
            </a:stretch>
          </a:blip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545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5454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9" name="Google Shape;1149;p8"/>
          <p:cNvSpPr/>
          <p:nvPr/>
        </p:nvSpPr>
        <p:spPr>
          <a:xfrm>
            <a:off x="3883153" y="795867"/>
            <a:ext cx="7684500" cy="560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8"/>
          <p:cNvSpPr/>
          <p:nvPr/>
        </p:nvSpPr>
        <p:spPr>
          <a:xfrm>
            <a:off x="867247" y="607605"/>
            <a:ext cx="60900" cy="18477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1" name="Google Shape;1151;p8"/>
          <p:cNvSpPr txBox="1"/>
          <p:nvPr>
            <p:ph idx="12" type="sldNum"/>
          </p:nvPr>
        </p:nvSpPr>
        <p:spPr>
          <a:xfrm>
            <a:off x="15036044" y="8704178"/>
            <a:ext cx="7548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fld id="{00000000-1234-1234-1234-123412341234}" type="slidenum">
              <a:rPr lang="en-GB"/>
              <a:t>‹#›</a:t>
            </a:fld>
            <a:endParaRPr i="0" sz="2500"/>
          </a:p>
        </p:txBody>
      </p:sp>
      <p:sp>
        <p:nvSpPr>
          <p:cNvPr id="1152" name="Google Shape;1152;p8"/>
          <p:cNvSpPr txBox="1"/>
          <p:nvPr>
            <p:ph type="title"/>
          </p:nvPr>
        </p:nvSpPr>
        <p:spPr>
          <a:xfrm>
            <a:off x="984475" y="539565"/>
            <a:ext cx="3017700" cy="20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rPr lang="en-GB">
                <a:solidFill>
                  <a:schemeClr val="lt1"/>
                </a:solidFill>
              </a:rPr>
              <a:t>ОБОРОТ </a:t>
            </a:r>
            <a:br>
              <a:rPr lang="en-GB">
                <a:solidFill>
                  <a:schemeClr val="lt1"/>
                </a:solidFill>
              </a:rPr>
            </a:br>
            <a:r>
              <a:rPr lang="en-GB">
                <a:solidFill>
                  <a:schemeClr val="lt1"/>
                </a:solidFill>
              </a:rPr>
              <a:t>ПО ПАЗАРНИ  СЕГМЕНТИ</a:t>
            </a:r>
            <a:br>
              <a:rPr lang="en-GB">
                <a:solidFill>
                  <a:schemeClr val="lt1"/>
                </a:solidFill>
              </a:rPr>
            </a:br>
            <a:r>
              <a:rPr lang="en-GB" sz="1600">
                <a:solidFill>
                  <a:schemeClr val="lt1"/>
                </a:solidFill>
              </a:rPr>
              <a:t>ЦЕНТРАЛНА И ИЗТОЧНА ЕВРОПА – 2023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53" name="Google Shape;1153;p8"/>
          <p:cNvSpPr/>
          <p:nvPr/>
        </p:nvSpPr>
        <p:spPr>
          <a:xfrm>
            <a:off x="1050528" y="3286606"/>
            <a:ext cx="3002100" cy="2946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4" name="Google Shape;1154;p8"/>
          <p:cNvGrpSpPr/>
          <p:nvPr/>
        </p:nvGrpSpPr>
        <p:grpSpPr>
          <a:xfrm>
            <a:off x="1249488" y="3586186"/>
            <a:ext cx="2849331" cy="2235544"/>
            <a:chOff x="1146699" y="1205673"/>
            <a:chExt cx="2137051" cy="1676700"/>
          </a:xfrm>
        </p:grpSpPr>
        <p:sp>
          <p:nvSpPr>
            <p:cNvPr id="1155" name="Google Shape;1155;p8"/>
            <p:cNvSpPr txBox="1"/>
            <p:nvPr/>
          </p:nvSpPr>
          <p:spPr>
            <a:xfrm>
              <a:off x="1349565" y="1694178"/>
              <a:ext cx="1934185" cy="7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GB" sz="2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Предимно услуги за общините</a:t>
              </a:r>
              <a:br>
                <a:rPr b="1" i="0" lang="en-GB" sz="2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GB" sz="1600" u="none" cap="none" strike="noStrik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С ЦЕННИ РЕФЕРЕНЦИИ ВЪВ ВСИЧКИ ПАЗАРНИ СЕГМЕНТИ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1316891" y="1205673"/>
              <a:ext cx="18000" cy="1676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57" name="Google Shape;1157;p8"/>
            <p:cNvSpPr txBox="1"/>
            <p:nvPr/>
          </p:nvSpPr>
          <p:spPr>
            <a:xfrm>
              <a:off x="1146699" y="1583238"/>
              <a:ext cx="2079900" cy="7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GB" sz="3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1" i="0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8" name="Google Shape;1158;p8"/>
          <p:cNvGrpSpPr/>
          <p:nvPr/>
        </p:nvGrpSpPr>
        <p:grpSpPr>
          <a:xfrm>
            <a:off x="9106222" y="3048893"/>
            <a:ext cx="2571354" cy="1113172"/>
            <a:chOff x="7098484" y="2286727"/>
            <a:chExt cx="1928564" cy="834900"/>
          </a:xfrm>
        </p:grpSpPr>
        <p:grpSp>
          <p:nvGrpSpPr>
            <p:cNvPr id="1159" name="Google Shape;1159;p8"/>
            <p:cNvGrpSpPr/>
            <p:nvPr/>
          </p:nvGrpSpPr>
          <p:grpSpPr>
            <a:xfrm>
              <a:off x="7740492" y="2286727"/>
              <a:ext cx="1286556" cy="834900"/>
              <a:chOff x="795426" y="2924175"/>
              <a:chExt cx="1286556" cy="834900"/>
            </a:xfrm>
          </p:grpSpPr>
          <p:grpSp>
            <p:nvGrpSpPr>
              <p:cNvPr id="1160" name="Google Shape;1160;p8"/>
              <p:cNvGrpSpPr/>
              <p:nvPr/>
            </p:nvGrpSpPr>
            <p:grpSpPr>
              <a:xfrm>
                <a:off x="889233" y="3022598"/>
                <a:ext cx="1192749" cy="644975"/>
                <a:chOff x="777815" y="3007936"/>
                <a:chExt cx="1192749" cy="644975"/>
              </a:xfrm>
            </p:grpSpPr>
            <p:sp>
              <p:nvSpPr>
                <p:cNvPr id="1161" name="Google Shape;1161;p8"/>
                <p:cNvSpPr/>
                <p:nvPr/>
              </p:nvSpPr>
              <p:spPr>
                <a:xfrm>
                  <a:off x="777815" y="3007936"/>
                  <a:ext cx="1127400" cy="498000"/>
                </a:xfrm>
                <a:prstGeom prst="round2DiagRect">
                  <a:avLst>
                    <a:gd fmla="val 0" name="adj1"/>
                    <a:gd fmla="val 0" name="adj2"/>
                  </a:avLst>
                </a:prstGeom>
                <a:noFill/>
                <a:ln>
                  <a:noFill/>
                </a:ln>
              </p:spPr>
              <p:txBody>
                <a:bodyPr anchorCtr="0" anchor="b" bIns="0" lIns="0" spcFirstLastPara="1" rIns="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</a:pPr>
                  <a:r>
                    <a:rPr b="1" i="0" lang="en-GB" sz="4800" u="none" cap="none" strike="noStrike">
                      <a:solidFill>
                        <a:srgbClr val="0076B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</a:t>
                  </a:r>
                  <a:r>
                    <a:rPr b="1" i="0" lang="en-GB" sz="3200" u="none" cap="none" strike="noStrike">
                      <a:solidFill>
                        <a:srgbClr val="0076B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%</a:t>
                  </a:r>
                  <a:endParaRPr b="1" i="0" sz="3200" u="none" cap="none" strike="noStrike">
                    <a:solidFill>
                      <a:srgbClr val="0076B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792164" y="3421311"/>
                  <a:ext cx="1178400" cy="231600"/>
                </a:xfrm>
                <a:prstGeom prst="round2DiagRect">
                  <a:avLst>
                    <a:gd fmla="val 0" name="adj1"/>
                    <a:gd fmla="val 0" name="adj2"/>
                  </a:avLst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0" i="0" lang="en-GB" sz="1100" u="none" cap="none" strike="noStrike">
                      <a:solidFill>
                        <a:srgbClr val="54545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ОБОРОТ – 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GB" sz="1200" u="none" cap="none" strike="noStrike">
                      <a:solidFill>
                        <a:srgbClr val="54545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ИНДУСТРИИ</a:t>
                  </a:r>
                  <a:endParaRPr b="1" i="0" sz="1200" u="none" cap="none" strike="noStrik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163" name="Google Shape;1163;p8"/>
              <p:cNvCxnSpPr/>
              <p:nvPr/>
            </p:nvCxnSpPr>
            <p:spPr>
              <a:xfrm>
                <a:off x="795426" y="2924175"/>
                <a:ext cx="0" cy="8349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5"/>
                </a:solidFill>
                <a:prstDash val="dot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1164" name="Google Shape;1164;p8"/>
            <p:cNvSpPr/>
            <p:nvPr/>
          </p:nvSpPr>
          <p:spPr>
            <a:xfrm>
              <a:off x="7098484" y="2480177"/>
              <a:ext cx="522083" cy="348134"/>
            </a:xfrm>
            <a:custGeom>
              <a:rect b="b" l="l" r="r" t="t"/>
              <a:pathLst>
                <a:path extrusionOk="0" h="1079" w="1473">
                  <a:moveTo>
                    <a:pt x="328" y="472"/>
                  </a:moveTo>
                  <a:cubicBezTo>
                    <a:pt x="328" y="462"/>
                    <a:pt x="327" y="453"/>
                    <a:pt x="326" y="444"/>
                  </a:cubicBezTo>
                  <a:lnTo>
                    <a:pt x="314" y="324"/>
                  </a:lnTo>
                  <a:cubicBezTo>
                    <a:pt x="312" y="300"/>
                    <a:pt x="295" y="281"/>
                    <a:pt x="272" y="274"/>
                  </a:cubicBezTo>
                  <a:lnTo>
                    <a:pt x="230" y="263"/>
                  </a:lnTo>
                  <a:lnTo>
                    <a:pt x="218" y="226"/>
                  </a:lnTo>
                  <a:lnTo>
                    <a:pt x="205" y="242"/>
                  </a:lnTo>
                  <a:lnTo>
                    <a:pt x="186" y="411"/>
                  </a:lnTo>
                  <a:lnTo>
                    <a:pt x="175" y="263"/>
                  </a:lnTo>
                  <a:lnTo>
                    <a:pt x="163" y="263"/>
                  </a:lnTo>
                  <a:lnTo>
                    <a:pt x="152" y="412"/>
                  </a:lnTo>
                  <a:lnTo>
                    <a:pt x="133" y="242"/>
                  </a:lnTo>
                  <a:lnTo>
                    <a:pt x="120" y="226"/>
                  </a:lnTo>
                  <a:lnTo>
                    <a:pt x="108" y="263"/>
                  </a:lnTo>
                  <a:lnTo>
                    <a:pt x="60" y="277"/>
                  </a:lnTo>
                  <a:cubicBezTo>
                    <a:pt x="38" y="283"/>
                    <a:pt x="22" y="302"/>
                    <a:pt x="19" y="325"/>
                  </a:cubicBezTo>
                  <a:lnTo>
                    <a:pt x="2" y="470"/>
                  </a:lnTo>
                  <a:cubicBezTo>
                    <a:pt x="-1" y="486"/>
                    <a:pt x="-1" y="502"/>
                    <a:pt x="2" y="518"/>
                  </a:cubicBezTo>
                  <a:lnTo>
                    <a:pt x="7" y="553"/>
                  </a:lnTo>
                  <a:cubicBezTo>
                    <a:pt x="9" y="569"/>
                    <a:pt x="20" y="583"/>
                    <a:pt x="36" y="590"/>
                  </a:cubicBezTo>
                  <a:lnTo>
                    <a:pt x="72" y="604"/>
                  </a:lnTo>
                  <a:lnTo>
                    <a:pt x="72" y="1018"/>
                  </a:lnTo>
                  <a:lnTo>
                    <a:pt x="67" y="1032"/>
                  </a:lnTo>
                  <a:cubicBezTo>
                    <a:pt x="62" y="1047"/>
                    <a:pt x="59" y="1064"/>
                    <a:pt x="59" y="1079"/>
                  </a:cubicBezTo>
                  <a:lnTo>
                    <a:pt x="133" y="1079"/>
                  </a:lnTo>
                  <a:lnTo>
                    <a:pt x="133" y="1055"/>
                  </a:lnTo>
                  <a:cubicBezTo>
                    <a:pt x="141" y="1047"/>
                    <a:pt x="145" y="1037"/>
                    <a:pt x="145" y="1025"/>
                  </a:cubicBezTo>
                  <a:lnTo>
                    <a:pt x="145" y="957"/>
                  </a:lnTo>
                  <a:lnTo>
                    <a:pt x="145" y="860"/>
                  </a:lnTo>
                  <a:lnTo>
                    <a:pt x="169" y="677"/>
                  </a:lnTo>
                  <a:lnTo>
                    <a:pt x="183" y="860"/>
                  </a:lnTo>
                  <a:lnTo>
                    <a:pt x="183" y="1016"/>
                  </a:lnTo>
                  <a:cubicBezTo>
                    <a:pt x="183" y="1033"/>
                    <a:pt x="192" y="1048"/>
                    <a:pt x="207" y="1055"/>
                  </a:cubicBezTo>
                  <a:lnTo>
                    <a:pt x="219" y="1079"/>
                  </a:lnTo>
                  <a:lnTo>
                    <a:pt x="293" y="1079"/>
                  </a:lnTo>
                  <a:cubicBezTo>
                    <a:pt x="293" y="1064"/>
                    <a:pt x="288" y="1048"/>
                    <a:pt x="279" y="1035"/>
                  </a:cubicBezTo>
                  <a:lnTo>
                    <a:pt x="268" y="1018"/>
                  </a:lnTo>
                  <a:lnTo>
                    <a:pt x="268" y="836"/>
                  </a:lnTo>
                  <a:lnTo>
                    <a:pt x="266" y="726"/>
                  </a:lnTo>
                  <a:lnTo>
                    <a:pt x="266" y="604"/>
                  </a:lnTo>
                  <a:lnTo>
                    <a:pt x="279" y="604"/>
                  </a:lnTo>
                  <a:lnTo>
                    <a:pt x="313" y="561"/>
                  </a:lnTo>
                  <a:cubicBezTo>
                    <a:pt x="322" y="550"/>
                    <a:pt x="328" y="535"/>
                    <a:pt x="328" y="520"/>
                  </a:cubicBezTo>
                  <a:lnTo>
                    <a:pt x="328" y="472"/>
                  </a:lnTo>
                  <a:close/>
                  <a:moveTo>
                    <a:pt x="120" y="547"/>
                  </a:moveTo>
                  <a:lnTo>
                    <a:pt x="147" y="483"/>
                  </a:lnTo>
                  <a:lnTo>
                    <a:pt x="145" y="506"/>
                  </a:lnTo>
                  <a:lnTo>
                    <a:pt x="169" y="531"/>
                  </a:lnTo>
                  <a:lnTo>
                    <a:pt x="194" y="506"/>
                  </a:lnTo>
                  <a:lnTo>
                    <a:pt x="192" y="484"/>
                  </a:lnTo>
                  <a:lnTo>
                    <a:pt x="218" y="547"/>
                  </a:lnTo>
                  <a:lnTo>
                    <a:pt x="120" y="547"/>
                  </a:lnTo>
                  <a:close/>
                  <a:moveTo>
                    <a:pt x="1465" y="463"/>
                  </a:moveTo>
                  <a:lnTo>
                    <a:pt x="1197" y="232"/>
                  </a:lnTo>
                  <a:cubicBezTo>
                    <a:pt x="1192" y="228"/>
                    <a:pt x="1187" y="226"/>
                    <a:pt x="1181" y="226"/>
                  </a:cubicBezTo>
                  <a:lnTo>
                    <a:pt x="1010" y="226"/>
                  </a:lnTo>
                  <a:lnTo>
                    <a:pt x="1010" y="302"/>
                  </a:lnTo>
                  <a:lnTo>
                    <a:pt x="929" y="232"/>
                  </a:lnTo>
                  <a:cubicBezTo>
                    <a:pt x="925" y="228"/>
                    <a:pt x="919" y="226"/>
                    <a:pt x="913" y="226"/>
                  </a:cubicBezTo>
                  <a:lnTo>
                    <a:pt x="742" y="226"/>
                  </a:lnTo>
                  <a:lnTo>
                    <a:pt x="742" y="302"/>
                  </a:lnTo>
                  <a:lnTo>
                    <a:pt x="661" y="232"/>
                  </a:lnTo>
                  <a:cubicBezTo>
                    <a:pt x="656" y="228"/>
                    <a:pt x="651" y="226"/>
                    <a:pt x="644" y="226"/>
                  </a:cubicBezTo>
                  <a:lnTo>
                    <a:pt x="283" y="226"/>
                  </a:lnTo>
                  <a:lnTo>
                    <a:pt x="285" y="226"/>
                  </a:lnTo>
                  <a:cubicBezTo>
                    <a:pt x="327" y="238"/>
                    <a:pt x="359" y="275"/>
                    <a:pt x="363" y="319"/>
                  </a:cubicBezTo>
                  <a:lnTo>
                    <a:pt x="368" y="372"/>
                  </a:lnTo>
                  <a:lnTo>
                    <a:pt x="437" y="372"/>
                  </a:lnTo>
                  <a:lnTo>
                    <a:pt x="437" y="518"/>
                  </a:lnTo>
                  <a:lnTo>
                    <a:pt x="377" y="518"/>
                  </a:lnTo>
                  <a:lnTo>
                    <a:pt x="377" y="520"/>
                  </a:lnTo>
                  <a:cubicBezTo>
                    <a:pt x="377" y="546"/>
                    <a:pt x="368" y="572"/>
                    <a:pt x="352" y="592"/>
                  </a:cubicBezTo>
                  <a:lnTo>
                    <a:pt x="318" y="635"/>
                  </a:lnTo>
                  <a:cubicBezTo>
                    <a:pt x="317" y="636"/>
                    <a:pt x="317" y="636"/>
                    <a:pt x="316" y="637"/>
                  </a:cubicBezTo>
                  <a:lnTo>
                    <a:pt x="316" y="665"/>
                  </a:lnTo>
                  <a:lnTo>
                    <a:pt x="339" y="665"/>
                  </a:lnTo>
                  <a:lnTo>
                    <a:pt x="339" y="1030"/>
                  </a:lnTo>
                  <a:lnTo>
                    <a:pt x="364" y="1030"/>
                  </a:lnTo>
                  <a:lnTo>
                    <a:pt x="364" y="665"/>
                  </a:lnTo>
                  <a:lnTo>
                    <a:pt x="498" y="665"/>
                  </a:lnTo>
                  <a:lnTo>
                    <a:pt x="498" y="763"/>
                  </a:lnTo>
                  <a:lnTo>
                    <a:pt x="425" y="763"/>
                  </a:lnTo>
                  <a:lnTo>
                    <a:pt x="425" y="787"/>
                  </a:lnTo>
                  <a:lnTo>
                    <a:pt x="595" y="787"/>
                  </a:lnTo>
                  <a:lnTo>
                    <a:pt x="595" y="811"/>
                  </a:lnTo>
                  <a:lnTo>
                    <a:pt x="498" y="811"/>
                  </a:lnTo>
                  <a:lnTo>
                    <a:pt x="498" y="909"/>
                  </a:lnTo>
                  <a:lnTo>
                    <a:pt x="425" y="909"/>
                  </a:lnTo>
                  <a:lnTo>
                    <a:pt x="425" y="933"/>
                  </a:lnTo>
                  <a:lnTo>
                    <a:pt x="595" y="933"/>
                  </a:lnTo>
                  <a:lnTo>
                    <a:pt x="595" y="957"/>
                  </a:lnTo>
                  <a:lnTo>
                    <a:pt x="498" y="957"/>
                  </a:lnTo>
                  <a:lnTo>
                    <a:pt x="498" y="1030"/>
                  </a:lnTo>
                  <a:lnTo>
                    <a:pt x="644" y="1030"/>
                  </a:lnTo>
                  <a:lnTo>
                    <a:pt x="644" y="957"/>
                  </a:lnTo>
                  <a:lnTo>
                    <a:pt x="644" y="933"/>
                  </a:lnTo>
                  <a:lnTo>
                    <a:pt x="644" y="811"/>
                  </a:lnTo>
                  <a:lnTo>
                    <a:pt x="644" y="787"/>
                  </a:lnTo>
                  <a:lnTo>
                    <a:pt x="644" y="283"/>
                  </a:lnTo>
                  <a:lnTo>
                    <a:pt x="896" y="501"/>
                  </a:lnTo>
                  <a:cubicBezTo>
                    <a:pt x="904" y="507"/>
                    <a:pt x="914" y="509"/>
                    <a:pt x="923" y="505"/>
                  </a:cubicBezTo>
                  <a:cubicBezTo>
                    <a:pt x="931" y="501"/>
                    <a:pt x="937" y="492"/>
                    <a:pt x="937" y="482"/>
                  </a:cubicBezTo>
                  <a:lnTo>
                    <a:pt x="937" y="305"/>
                  </a:lnTo>
                  <a:lnTo>
                    <a:pt x="1164" y="501"/>
                  </a:lnTo>
                  <a:cubicBezTo>
                    <a:pt x="1172" y="507"/>
                    <a:pt x="1182" y="509"/>
                    <a:pt x="1191" y="505"/>
                  </a:cubicBezTo>
                  <a:cubicBezTo>
                    <a:pt x="1200" y="501"/>
                    <a:pt x="1205" y="492"/>
                    <a:pt x="1205" y="482"/>
                  </a:cubicBezTo>
                  <a:lnTo>
                    <a:pt x="1205" y="305"/>
                  </a:lnTo>
                  <a:lnTo>
                    <a:pt x="1424" y="494"/>
                  </a:lnTo>
                  <a:lnTo>
                    <a:pt x="1424" y="1030"/>
                  </a:lnTo>
                  <a:lnTo>
                    <a:pt x="1473" y="1030"/>
                  </a:lnTo>
                  <a:lnTo>
                    <a:pt x="1473" y="482"/>
                  </a:lnTo>
                  <a:cubicBezTo>
                    <a:pt x="1473" y="475"/>
                    <a:pt x="1470" y="468"/>
                    <a:pt x="1465" y="463"/>
                  </a:cubicBezTo>
                  <a:close/>
                  <a:moveTo>
                    <a:pt x="547" y="518"/>
                  </a:moveTo>
                  <a:lnTo>
                    <a:pt x="462" y="518"/>
                  </a:lnTo>
                  <a:lnTo>
                    <a:pt x="462" y="372"/>
                  </a:lnTo>
                  <a:lnTo>
                    <a:pt x="547" y="372"/>
                  </a:lnTo>
                  <a:lnTo>
                    <a:pt x="547" y="518"/>
                  </a:lnTo>
                  <a:close/>
                  <a:moveTo>
                    <a:pt x="254" y="96"/>
                  </a:moveTo>
                  <a:lnTo>
                    <a:pt x="222" y="97"/>
                  </a:lnTo>
                  <a:lnTo>
                    <a:pt x="104" y="99"/>
                  </a:lnTo>
                  <a:lnTo>
                    <a:pt x="86" y="100"/>
                  </a:lnTo>
                  <a:lnTo>
                    <a:pt x="86" y="88"/>
                  </a:lnTo>
                  <a:lnTo>
                    <a:pt x="85" y="76"/>
                  </a:lnTo>
                  <a:cubicBezTo>
                    <a:pt x="84" y="27"/>
                    <a:pt x="122" y="2"/>
                    <a:pt x="174" y="0"/>
                  </a:cubicBezTo>
                  <a:lnTo>
                    <a:pt x="187" y="0"/>
                  </a:lnTo>
                  <a:cubicBezTo>
                    <a:pt x="200" y="0"/>
                    <a:pt x="226" y="36"/>
                    <a:pt x="227" y="73"/>
                  </a:cubicBezTo>
                  <a:lnTo>
                    <a:pt x="253" y="84"/>
                  </a:lnTo>
                  <a:lnTo>
                    <a:pt x="254" y="96"/>
                  </a:lnTo>
                  <a:close/>
                  <a:moveTo>
                    <a:pt x="226" y="109"/>
                  </a:moveTo>
                  <a:lnTo>
                    <a:pt x="87" y="112"/>
                  </a:lnTo>
                  <a:lnTo>
                    <a:pt x="88" y="137"/>
                  </a:lnTo>
                  <a:lnTo>
                    <a:pt x="104" y="136"/>
                  </a:lnTo>
                  <a:cubicBezTo>
                    <a:pt x="108" y="162"/>
                    <a:pt x="120" y="205"/>
                    <a:pt x="165" y="215"/>
                  </a:cubicBezTo>
                  <a:cubicBezTo>
                    <a:pt x="172" y="217"/>
                    <a:pt x="178" y="218"/>
                    <a:pt x="184" y="218"/>
                  </a:cubicBezTo>
                  <a:cubicBezTo>
                    <a:pt x="214" y="218"/>
                    <a:pt x="217" y="195"/>
                    <a:pt x="221" y="175"/>
                  </a:cubicBezTo>
                  <a:cubicBezTo>
                    <a:pt x="222" y="170"/>
                    <a:pt x="233" y="138"/>
                    <a:pt x="226" y="109"/>
                  </a:cubicBezTo>
                  <a:close/>
                  <a:moveTo>
                    <a:pt x="839" y="738"/>
                  </a:moveTo>
                  <a:lnTo>
                    <a:pt x="717" y="738"/>
                  </a:lnTo>
                  <a:lnTo>
                    <a:pt x="717" y="641"/>
                  </a:lnTo>
                  <a:lnTo>
                    <a:pt x="839" y="641"/>
                  </a:lnTo>
                  <a:lnTo>
                    <a:pt x="839" y="738"/>
                  </a:lnTo>
                  <a:close/>
                  <a:moveTo>
                    <a:pt x="1010" y="641"/>
                  </a:moveTo>
                  <a:lnTo>
                    <a:pt x="888" y="641"/>
                  </a:lnTo>
                  <a:lnTo>
                    <a:pt x="888" y="738"/>
                  </a:lnTo>
                  <a:lnTo>
                    <a:pt x="1010" y="738"/>
                  </a:lnTo>
                  <a:lnTo>
                    <a:pt x="1010" y="641"/>
                  </a:lnTo>
                  <a:close/>
                  <a:moveTo>
                    <a:pt x="1181" y="641"/>
                  </a:moveTo>
                  <a:lnTo>
                    <a:pt x="1059" y="641"/>
                  </a:lnTo>
                  <a:lnTo>
                    <a:pt x="1059" y="738"/>
                  </a:lnTo>
                  <a:lnTo>
                    <a:pt x="1181" y="738"/>
                  </a:lnTo>
                  <a:lnTo>
                    <a:pt x="1181" y="641"/>
                  </a:lnTo>
                  <a:close/>
                  <a:moveTo>
                    <a:pt x="1351" y="641"/>
                  </a:moveTo>
                  <a:lnTo>
                    <a:pt x="1229" y="641"/>
                  </a:lnTo>
                  <a:lnTo>
                    <a:pt x="1229" y="738"/>
                  </a:lnTo>
                  <a:lnTo>
                    <a:pt x="1351" y="738"/>
                  </a:lnTo>
                  <a:lnTo>
                    <a:pt x="1351" y="641"/>
                  </a:lnTo>
                  <a:close/>
                  <a:moveTo>
                    <a:pt x="839" y="787"/>
                  </a:moveTo>
                  <a:lnTo>
                    <a:pt x="717" y="787"/>
                  </a:lnTo>
                  <a:lnTo>
                    <a:pt x="717" y="885"/>
                  </a:lnTo>
                  <a:lnTo>
                    <a:pt x="839" y="885"/>
                  </a:lnTo>
                  <a:lnTo>
                    <a:pt x="839" y="787"/>
                  </a:lnTo>
                  <a:close/>
                  <a:moveTo>
                    <a:pt x="1010" y="787"/>
                  </a:moveTo>
                  <a:lnTo>
                    <a:pt x="888" y="787"/>
                  </a:lnTo>
                  <a:lnTo>
                    <a:pt x="888" y="885"/>
                  </a:lnTo>
                  <a:lnTo>
                    <a:pt x="1010" y="885"/>
                  </a:lnTo>
                  <a:lnTo>
                    <a:pt x="1010" y="787"/>
                  </a:lnTo>
                  <a:close/>
                  <a:moveTo>
                    <a:pt x="1181" y="787"/>
                  </a:moveTo>
                  <a:lnTo>
                    <a:pt x="1059" y="787"/>
                  </a:lnTo>
                  <a:lnTo>
                    <a:pt x="1059" y="885"/>
                  </a:lnTo>
                  <a:lnTo>
                    <a:pt x="1181" y="885"/>
                  </a:lnTo>
                  <a:lnTo>
                    <a:pt x="1181" y="787"/>
                  </a:lnTo>
                  <a:close/>
                  <a:moveTo>
                    <a:pt x="1351" y="787"/>
                  </a:moveTo>
                  <a:lnTo>
                    <a:pt x="1229" y="787"/>
                  </a:lnTo>
                  <a:lnTo>
                    <a:pt x="1229" y="885"/>
                  </a:lnTo>
                  <a:lnTo>
                    <a:pt x="1351" y="885"/>
                  </a:lnTo>
                  <a:lnTo>
                    <a:pt x="1351" y="787"/>
                  </a:lnTo>
                  <a:close/>
                </a:path>
              </a:pathLst>
            </a:custGeom>
            <a:solidFill>
              <a:srgbClr val="96969C"/>
            </a:solidFill>
            <a:ln>
              <a:noFill/>
            </a:ln>
          </p:spPr>
          <p:txBody>
            <a:bodyPr anchorCtr="1" anchor="ctr" bIns="54375" lIns="108800" spcFirstLastPara="1" rIns="108800" wrap="square" tIns="54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Open Sans"/>
                <a:buNone/>
              </a:pPr>
              <a:r>
                <a:t/>
              </a:r>
              <a:endParaRPr b="0" i="0" sz="2100" u="none" cap="none" strike="noStrik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5" name="Google Shape;1165;p8"/>
          <p:cNvGrpSpPr/>
          <p:nvPr/>
        </p:nvGrpSpPr>
        <p:grpSpPr>
          <a:xfrm>
            <a:off x="9276238" y="4586099"/>
            <a:ext cx="3966783" cy="1345922"/>
            <a:chOff x="7226000" y="3439662"/>
            <a:chExt cx="2975162" cy="1009467"/>
          </a:xfrm>
        </p:grpSpPr>
        <p:grpSp>
          <p:nvGrpSpPr>
            <p:cNvPr id="1166" name="Google Shape;1166;p8"/>
            <p:cNvGrpSpPr/>
            <p:nvPr/>
          </p:nvGrpSpPr>
          <p:grpSpPr>
            <a:xfrm>
              <a:off x="7740492" y="3439662"/>
              <a:ext cx="2460670" cy="1009467"/>
              <a:chOff x="795426" y="2924175"/>
              <a:chExt cx="2460670" cy="1009467"/>
            </a:xfrm>
          </p:grpSpPr>
          <p:grpSp>
            <p:nvGrpSpPr>
              <p:cNvPr id="1167" name="Google Shape;1167;p8"/>
              <p:cNvGrpSpPr/>
              <p:nvPr/>
            </p:nvGrpSpPr>
            <p:grpSpPr>
              <a:xfrm>
                <a:off x="885796" y="3022600"/>
                <a:ext cx="2370300" cy="911042"/>
                <a:chOff x="774378" y="3007938"/>
                <a:chExt cx="2370300" cy="911042"/>
              </a:xfrm>
            </p:grpSpPr>
            <p:sp>
              <p:nvSpPr>
                <p:cNvPr id="1168" name="Google Shape;1168;p8"/>
                <p:cNvSpPr/>
                <p:nvPr/>
              </p:nvSpPr>
              <p:spPr>
                <a:xfrm>
                  <a:off x="777814" y="3007938"/>
                  <a:ext cx="2171700" cy="498000"/>
                </a:xfrm>
                <a:prstGeom prst="round2DiagRect">
                  <a:avLst>
                    <a:gd fmla="val 0" name="adj1"/>
                    <a:gd fmla="val 0" name="adj2"/>
                  </a:avLst>
                </a:prstGeom>
                <a:noFill/>
                <a:ln>
                  <a:noFill/>
                </a:ln>
              </p:spPr>
              <p:txBody>
                <a:bodyPr anchorCtr="0" anchor="b" bIns="0" lIns="0" spcFirstLastPara="1" rIns="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</a:pPr>
                  <a:r>
                    <a:rPr b="1" i="0" lang="en-GB" sz="4800" u="none" cap="none" strike="noStrike">
                      <a:solidFill>
                        <a:srgbClr val="0076B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</a:t>
                  </a:r>
                  <a:r>
                    <a:rPr b="1" i="0" lang="en-GB" sz="3200" u="none" cap="none" strike="noStrike">
                      <a:solidFill>
                        <a:srgbClr val="0076B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%</a:t>
                  </a:r>
                  <a:endParaRPr b="1" i="0" sz="3200" u="none" cap="none" strike="noStrike">
                    <a:solidFill>
                      <a:srgbClr val="0076B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74378" y="3432680"/>
                  <a:ext cx="2370300" cy="486300"/>
                </a:xfrm>
                <a:prstGeom prst="round2DiagRect">
                  <a:avLst>
                    <a:gd fmla="val 0" name="adj1"/>
                    <a:gd fmla="val 0" name="adj2"/>
                  </a:avLst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0" i="0" lang="en-GB" sz="1100" u="none" cap="none" strike="noStrike">
                      <a:solidFill>
                        <a:srgbClr val="54545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ОБОРОТ</a:t>
                  </a:r>
                  <a:r>
                    <a:rPr b="0" i="0" lang="en-GB" sz="1200" u="none" cap="none" strike="noStrike">
                      <a:solidFill>
                        <a:srgbClr val="54545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-- </a:t>
                  </a:r>
                  <a:endParaRPr b="1" i="0" sz="1200" u="none" cap="none" strike="noStrik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GB" sz="1200" u="none" cap="none" strike="noStrike">
                      <a:solidFill>
                        <a:srgbClr val="54545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ЕНЕРГИЙНИ 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GB" sz="1200" u="none" cap="none" strike="noStrike">
                      <a:solidFill>
                        <a:srgbClr val="54545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УСЛУГИ ЗА 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GB" sz="1200" u="none" cap="none" strike="noStrike">
                      <a:solidFill>
                        <a:srgbClr val="54545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СГРАДИ </a:t>
                  </a:r>
                  <a:endParaRPr b="0" i="0" sz="1900" u="none" cap="none" strike="noStrik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170" name="Google Shape;1170;p8"/>
              <p:cNvCxnSpPr/>
              <p:nvPr/>
            </p:nvCxnSpPr>
            <p:spPr>
              <a:xfrm>
                <a:off x="795426" y="2924175"/>
                <a:ext cx="0" cy="8349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5"/>
                </a:solidFill>
                <a:prstDash val="dot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1171" name="Google Shape;1171;p8"/>
            <p:cNvSpPr/>
            <p:nvPr/>
          </p:nvSpPr>
          <p:spPr>
            <a:xfrm>
              <a:off x="7226000" y="3633756"/>
              <a:ext cx="267052" cy="458287"/>
            </a:xfrm>
            <a:custGeom>
              <a:rect b="b" l="l" r="r" t="t"/>
              <a:pathLst>
                <a:path extrusionOk="0" h="1707" w="905">
                  <a:moveTo>
                    <a:pt x="662" y="720"/>
                  </a:moveTo>
                  <a:cubicBezTo>
                    <a:pt x="661" y="708"/>
                    <a:pt x="638" y="745"/>
                    <a:pt x="638" y="745"/>
                  </a:cubicBezTo>
                  <a:cubicBezTo>
                    <a:pt x="633" y="711"/>
                    <a:pt x="650" y="696"/>
                    <a:pt x="686" y="684"/>
                  </a:cubicBezTo>
                  <a:cubicBezTo>
                    <a:pt x="723" y="672"/>
                    <a:pt x="786" y="688"/>
                    <a:pt x="784" y="750"/>
                  </a:cubicBezTo>
                  <a:cubicBezTo>
                    <a:pt x="783" y="775"/>
                    <a:pt x="769" y="812"/>
                    <a:pt x="735" y="830"/>
                  </a:cubicBezTo>
                  <a:cubicBezTo>
                    <a:pt x="700" y="848"/>
                    <a:pt x="668" y="852"/>
                    <a:pt x="660" y="831"/>
                  </a:cubicBezTo>
                  <a:cubicBezTo>
                    <a:pt x="639" y="773"/>
                    <a:pt x="662" y="732"/>
                    <a:pt x="662" y="720"/>
                  </a:cubicBezTo>
                  <a:close/>
                  <a:moveTo>
                    <a:pt x="588" y="1379"/>
                  </a:moveTo>
                  <a:lnTo>
                    <a:pt x="587" y="1513"/>
                  </a:lnTo>
                  <a:lnTo>
                    <a:pt x="563" y="1513"/>
                  </a:lnTo>
                  <a:lnTo>
                    <a:pt x="539" y="1513"/>
                  </a:lnTo>
                  <a:lnTo>
                    <a:pt x="539" y="1439"/>
                  </a:lnTo>
                  <a:lnTo>
                    <a:pt x="527" y="1452"/>
                  </a:lnTo>
                  <a:lnTo>
                    <a:pt x="527" y="1342"/>
                  </a:lnTo>
                  <a:cubicBezTo>
                    <a:pt x="527" y="1335"/>
                    <a:pt x="533" y="1330"/>
                    <a:pt x="539" y="1330"/>
                  </a:cubicBezTo>
                  <a:lnTo>
                    <a:pt x="551" y="1330"/>
                  </a:lnTo>
                  <a:lnTo>
                    <a:pt x="551" y="1318"/>
                  </a:lnTo>
                  <a:lnTo>
                    <a:pt x="551" y="1293"/>
                  </a:lnTo>
                  <a:lnTo>
                    <a:pt x="576" y="1293"/>
                  </a:lnTo>
                  <a:lnTo>
                    <a:pt x="576" y="1330"/>
                  </a:lnTo>
                  <a:cubicBezTo>
                    <a:pt x="583" y="1330"/>
                    <a:pt x="588" y="1335"/>
                    <a:pt x="588" y="1342"/>
                  </a:cubicBezTo>
                  <a:lnTo>
                    <a:pt x="588" y="1379"/>
                  </a:lnTo>
                  <a:close/>
                  <a:moveTo>
                    <a:pt x="879" y="936"/>
                  </a:moveTo>
                  <a:cubicBezTo>
                    <a:pt x="877" y="916"/>
                    <a:pt x="863" y="899"/>
                    <a:pt x="844" y="893"/>
                  </a:cubicBezTo>
                  <a:lnTo>
                    <a:pt x="783" y="878"/>
                  </a:lnTo>
                  <a:lnTo>
                    <a:pt x="783" y="866"/>
                  </a:lnTo>
                  <a:cubicBezTo>
                    <a:pt x="774" y="866"/>
                    <a:pt x="768" y="870"/>
                    <a:pt x="764" y="877"/>
                  </a:cubicBezTo>
                  <a:cubicBezTo>
                    <a:pt x="762" y="879"/>
                    <a:pt x="760" y="882"/>
                    <a:pt x="758" y="885"/>
                  </a:cubicBezTo>
                  <a:lnTo>
                    <a:pt x="757" y="898"/>
                  </a:lnTo>
                  <a:lnTo>
                    <a:pt x="783" y="916"/>
                  </a:lnTo>
                  <a:lnTo>
                    <a:pt x="752" y="986"/>
                  </a:lnTo>
                  <a:lnTo>
                    <a:pt x="747" y="1098"/>
                  </a:lnTo>
                  <a:lnTo>
                    <a:pt x="743" y="1105"/>
                  </a:lnTo>
                  <a:lnTo>
                    <a:pt x="728" y="891"/>
                  </a:lnTo>
                  <a:lnTo>
                    <a:pt x="716" y="891"/>
                  </a:lnTo>
                  <a:lnTo>
                    <a:pt x="700" y="1105"/>
                  </a:lnTo>
                  <a:lnTo>
                    <a:pt x="697" y="1098"/>
                  </a:lnTo>
                  <a:lnTo>
                    <a:pt x="692" y="987"/>
                  </a:lnTo>
                  <a:lnTo>
                    <a:pt x="661" y="916"/>
                  </a:lnTo>
                  <a:lnTo>
                    <a:pt x="687" y="898"/>
                  </a:lnTo>
                  <a:lnTo>
                    <a:pt x="686" y="885"/>
                  </a:lnTo>
                  <a:cubicBezTo>
                    <a:pt x="684" y="882"/>
                    <a:pt x="682" y="879"/>
                    <a:pt x="680" y="877"/>
                  </a:cubicBezTo>
                  <a:cubicBezTo>
                    <a:pt x="675" y="870"/>
                    <a:pt x="669" y="866"/>
                    <a:pt x="661" y="866"/>
                  </a:cubicBezTo>
                  <a:lnTo>
                    <a:pt x="661" y="878"/>
                  </a:lnTo>
                  <a:lnTo>
                    <a:pt x="600" y="893"/>
                  </a:lnTo>
                  <a:cubicBezTo>
                    <a:pt x="581" y="899"/>
                    <a:pt x="566" y="916"/>
                    <a:pt x="565" y="936"/>
                  </a:cubicBezTo>
                  <a:cubicBezTo>
                    <a:pt x="558" y="1014"/>
                    <a:pt x="539" y="1200"/>
                    <a:pt x="539" y="1220"/>
                  </a:cubicBezTo>
                  <a:lnTo>
                    <a:pt x="539" y="1234"/>
                  </a:lnTo>
                  <a:cubicBezTo>
                    <a:pt x="539" y="1254"/>
                    <a:pt x="555" y="1270"/>
                    <a:pt x="576" y="1270"/>
                  </a:cubicBezTo>
                  <a:lnTo>
                    <a:pt x="612" y="1098"/>
                  </a:lnTo>
                  <a:lnTo>
                    <a:pt x="600" y="1245"/>
                  </a:lnTo>
                  <a:lnTo>
                    <a:pt x="624" y="1245"/>
                  </a:lnTo>
                  <a:lnTo>
                    <a:pt x="624" y="1488"/>
                  </a:lnTo>
                  <a:lnTo>
                    <a:pt x="637" y="1670"/>
                  </a:lnTo>
                  <a:lnTo>
                    <a:pt x="612" y="1695"/>
                  </a:lnTo>
                  <a:lnTo>
                    <a:pt x="612" y="1707"/>
                  </a:lnTo>
                  <a:lnTo>
                    <a:pt x="673" y="1707"/>
                  </a:lnTo>
                  <a:lnTo>
                    <a:pt x="685" y="1695"/>
                  </a:lnTo>
                  <a:lnTo>
                    <a:pt x="697" y="1695"/>
                  </a:lnTo>
                  <a:lnTo>
                    <a:pt x="709" y="1488"/>
                  </a:lnTo>
                  <a:lnTo>
                    <a:pt x="722" y="1304"/>
                  </a:lnTo>
                  <a:lnTo>
                    <a:pt x="734" y="1671"/>
                  </a:lnTo>
                  <a:lnTo>
                    <a:pt x="747" y="1695"/>
                  </a:lnTo>
                  <a:lnTo>
                    <a:pt x="747" y="1707"/>
                  </a:lnTo>
                  <a:lnTo>
                    <a:pt x="820" y="1707"/>
                  </a:lnTo>
                  <a:lnTo>
                    <a:pt x="820" y="1695"/>
                  </a:lnTo>
                  <a:lnTo>
                    <a:pt x="807" y="1670"/>
                  </a:lnTo>
                  <a:lnTo>
                    <a:pt x="817" y="1476"/>
                  </a:lnTo>
                  <a:lnTo>
                    <a:pt x="820" y="1245"/>
                  </a:lnTo>
                  <a:lnTo>
                    <a:pt x="844" y="1245"/>
                  </a:lnTo>
                  <a:lnTo>
                    <a:pt x="831" y="1098"/>
                  </a:lnTo>
                  <a:lnTo>
                    <a:pt x="868" y="1270"/>
                  </a:lnTo>
                  <a:cubicBezTo>
                    <a:pt x="888" y="1270"/>
                    <a:pt x="905" y="1254"/>
                    <a:pt x="905" y="1234"/>
                  </a:cubicBezTo>
                  <a:lnTo>
                    <a:pt x="905" y="1220"/>
                  </a:lnTo>
                  <a:cubicBezTo>
                    <a:pt x="905" y="1200"/>
                    <a:pt x="886" y="1014"/>
                    <a:pt x="879" y="936"/>
                  </a:cubicBezTo>
                  <a:close/>
                  <a:moveTo>
                    <a:pt x="369" y="1414"/>
                  </a:moveTo>
                  <a:lnTo>
                    <a:pt x="284" y="1414"/>
                  </a:lnTo>
                  <a:lnTo>
                    <a:pt x="284" y="1366"/>
                  </a:lnTo>
                  <a:lnTo>
                    <a:pt x="369" y="1366"/>
                  </a:lnTo>
                  <a:lnTo>
                    <a:pt x="369" y="1317"/>
                  </a:lnTo>
                  <a:lnTo>
                    <a:pt x="284" y="1317"/>
                  </a:lnTo>
                  <a:lnTo>
                    <a:pt x="284" y="1268"/>
                  </a:lnTo>
                  <a:lnTo>
                    <a:pt x="369" y="1268"/>
                  </a:lnTo>
                  <a:lnTo>
                    <a:pt x="369" y="1220"/>
                  </a:lnTo>
                  <a:lnTo>
                    <a:pt x="284" y="1220"/>
                  </a:lnTo>
                  <a:lnTo>
                    <a:pt x="284" y="1171"/>
                  </a:lnTo>
                  <a:lnTo>
                    <a:pt x="369" y="1171"/>
                  </a:lnTo>
                  <a:lnTo>
                    <a:pt x="369" y="1122"/>
                  </a:lnTo>
                  <a:lnTo>
                    <a:pt x="284" y="1122"/>
                  </a:lnTo>
                  <a:lnTo>
                    <a:pt x="284" y="1073"/>
                  </a:lnTo>
                  <a:lnTo>
                    <a:pt x="369" y="1073"/>
                  </a:lnTo>
                  <a:lnTo>
                    <a:pt x="369" y="1024"/>
                  </a:lnTo>
                  <a:lnTo>
                    <a:pt x="284" y="1024"/>
                  </a:lnTo>
                  <a:lnTo>
                    <a:pt x="284" y="928"/>
                  </a:lnTo>
                  <a:lnTo>
                    <a:pt x="345" y="928"/>
                  </a:lnTo>
                  <a:cubicBezTo>
                    <a:pt x="385" y="928"/>
                    <a:pt x="423" y="944"/>
                    <a:pt x="452" y="972"/>
                  </a:cubicBezTo>
                  <a:lnTo>
                    <a:pt x="507" y="1027"/>
                  </a:lnTo>
                  <a:cubicBezTo>
                    <a:pt x="509" y="1004"/>
                    <a:pt x="511" y="982"/>
                    <a:pt x="513" y="963"/>
                  </a:cubicBezTo>
                  <a:lnTo>
                    <a:pt x="487" y="937"/>
                  </a:lnTo>
                  <a:cubicBezTo>
                    <a:pt x="449" y="899"/>
                    <a:pt x="399" y="878"/>
                    <a:pt x="345" y="878"/>
                  </a:cubicBezTo>
                  <a:lnTo>
                    <a:pt x="235" y="878"/>
                  </a:lnTo>
                  <a:lnTo>
                    <a:pt x="235" y="1707"/>
                  </a:lnTo>
                  <a:lnTo>
                    <a:pt x="284" y="1707"/>
                  </a:lnTo>
                  <a:lnTo>
                    <a:pt x="284" y="1463"/>
                  </a:lnTo>
                  <a:lnTo>
                    <a:pt x="369" y="1463"/>
                  </a:lnTo>
                  <a:lnTo>
                    <a:pt x="369" y="1414"/>
                  </a:lnTo>
                  <a:close/>
                  <a:moveTo>
                    <a:pt x="271" y="841"/>
                  </a:moveTo>
                  <a:lnTo>
                    <a:pt x="271" y="353"/>
                  </a:lnTo>
                  <a:lnTo>
                    <a:pt x="295" y="329"/>
                  </a:lnTo>
                  <a:lnTo>
                    <a:pt x="295" y="524"/>
                  </a:lnTo>
                  <a:cubicBezTo>
                    <a:pt x="295" y="527"/>
                    <a:pt x="295" y="528"/>
                    <a:pt x="295" y="530"/>
                  </a:cubicBezTo>
                  <a:lnTo>
                    <a:pt x="295" y="841"/>
                  </a:lnTo>
                  <a:lnTo>
                    <a:pt x="344" y="841"/>
                  </a:lnTo>
                  <a:lnTo>
                    <a:pt x="344" y="584"/>
                  </a:lnTo>
                  <a:lnTo>
                    <a:pt x="369" y="609"/>
                  </a:lnTo>
                  <a:lnTo>
                    <a:pt x="369" y="842"/>
                  </a:lnTo>
                  <a:cubicBezTo>
                    <a:pt x="385" y="844"/>
                    <a:pt x="402" y="847"/>
                    <a:pt x="417" y="852"/>
                  </a:cubicBezTo>
                  <a:lnTo>
                    <a:pt x="417" y="657"/>
                  </a:lnTo>
                  <a:lnTo>
                    <a:pt x="441" y="681"/>
                  </a:lnTo>
                  <a:lnTo>
                    <a:pt x="441" y="861"/>
                  </a:lnTo>
                  <a:cubicBezTo>
                    <a:pt x="458" y="869"/>
                    <a:pt x="475" y="879"/>
                    <a:pt x="490" y="891"/>
                  </a:cubicBezTo>
                  <a:lnTo>
                    <a:pt x="490" y="671"/>
                  </a:lnTo>
                  <a:cubicBezTo>
                    <a:pt x="490" y="665"/>
                    <a:pt x="488" y="658"/>
                    <a:pt x="483" y="653"/>
                  </a:cubicBezTo>
                  <a:lnTo>
                    <a:pt x="345" y="514"/>
                  </a:lnTo>
                  <a:lnTo>
                    <a:pt x="345" y="283"/>
                  </a:lnTo>
                  <a:cubicBezTo>
                    <a:pt x="345" y="283"/>
                    <a:pt x="345" y="282"/>
                    <a:pt x="345" y="280"/>
                  </a:cubicBezTo>
                  <a:lnTo>
                    <a:pt x="345" y="159"/>
                  </a:lnTo>
                  <a:cubicBezTo>
                    <a:pt x="345" y="149"/>
                    <a:pt x="340" y="141"/>
                    <a:pt x="333" y="137"/>
                  </a:cubicBezTo>
                  <a:lnTo>
                    <a:pt x="333" y="13"/>
                  </a:lnTo>
                  <a:cubicBezTo>
                    <a:pt x="333" y="6"/>
                    <a:pt x="327" y="0"/>
                    <a:pt x="320" y="0"/>
                  </a:cubicBezTo>
                  <a:cubicBezTo>
                    <a:pt x="313" y="0"/>
                    <a:pt x="308" y="6"/>
                    <a:pt x="308" y="13"/>
                  </a:cubicBezTo>
                  <a:lnTo>
                    <a:pt x="308" y="137"/>
                  </a:lnTo>
                  <a:cubicBezTo>
                    <a:pt x="300" y="141"/>
                    <a:pt x="295" y="149"/>
                    <a:pt x="295" y="159"/>
                  </a:cubicBezTo>
                  <a:lnTo>
                    <a:pt x="295" y="258"/>
                  </a:lnTo>
                  <a:lnTo>
                    <a:pt x="200" y="354"/>
                  </a:lnTo>
                  <a:lnTo>
                    <a:pt x="198" y="356"/>
                  </a:lnTo>
                  <a:lnTo>
                    <a:pt x="83" y="471"/>
                  </a:lnTo>
                  <a:cubicBezTo>
                    <a:pt x="78" y="475"/>
                    <a:pt x="76" y="482"/>
                    <a:pt x="76" y="488"/>
                  </a:cubicBezTo>
                  <a:lnTo>
                    <a:pt x="75" y="1105"/>
                  </a:lnTo>
                  <a:lnTo>
                    <a:pt x="8" y="1172"/>
                  </a:lnTo>
                  <a:cubicBezTo>
                    <a:pt x="3" y="1177"/>
                    <a:pt x="0" y="1183"/>
                    <a:pt x="0" y="1190"/>
                  </a:cubicBezTo>
                  <a:lnTo>
                    <a:pt x="0" y="1683"/>
                  </a:lnTo>
                  <a:cubicBezTo>
                    <a:pt x="0" y="1697"/>
                    <a:pt x="11" y="1707"/>
                    <a:pt x="25" y="1707"/>
                  </a:cubicBezTo>
                  <a:lnTo>
                    <a:pt x="198" y="1707"/>
                  </a:lnTo>
                  <a:lnTo>
                    <a:pt x="198" y="841"/>
                  </a:lnTo>
                  <a:lnTo>
                    <a:pt x="198" y="426"/>
                  </a:lnTo>
                  <a:lnTo>
                    <a:pt x="222" y="401"/>
                  </a:lnTo>
                  <a:lnTo>
                    <a:pt x="222" y="841"/>
                  </a:lnTo>
                  <a:lnTo>
                    <a:pt x="271" y="841"/>
                  </a:lnTo>
                  <a:close/>
                  <a:moveTo>
                    <a:pt x="76" y="1585"/>
                  </a:moveTo>
                  <a:lnTo>
                    <a:pt x="51" y="1585"/>
                  </a:lnTo>
                  <a:lnTo>
                    <a:pt x="51" y="1199"/>
                  </a:lnTo>
                  <a:lnTo>
                    <a:pt x="76" y="1174"/>
                  </a:lnTo>
                  <a:lnTo>
                    <a:pt x="76" y="1585"/>
                  </a:lnTo>
                  <a:close/>
                  <a:moveTo>
                    <a:pt x="149" y="1585"/>
                  </a:moveTo>
                  <a:lnTo>
                    <a:pt x="125" y="1585"/>
                  </a:lnTo>
                  <a:lnTo>
                    <a:pt x="125" y="1120"/>
                  </a:lnTo>
                  <a:cubicBezTo>
                    <a:pt x="125" y="1118"/>
                    <a:pt x="125" y="1117"/>
                    <a:pt x="125" y="1115"/>
                  </a:cubicBezTo>
                  <a:lnTo>
                    <a:pt x="125" y="499"/>
                  </a:lnTo>
                  <a:lnTo>
                    <a:pt x="149" y="474"/>
                  </a:lnTo>
                  <a:lnTo>
                    <a:pt x="149" y="1585"/>
                  </a:lnTo>
                  <a:close/>
                  <a:moveTo>
                    <a:pt x="466" y="1024"/>
                  </a:moveTo>
                  <a:lnTo>
                    <a:pt x="418" y="1024"/>
                  </a:lnTo>
                  <a:lnTo>
                    <a:pt x="418" y="1074"/>
                  </a:lnTo>
                  <a:lnTo>
                    <a:pt x="466" y="1074"/>
                  </a:lnTo>
                  <a:lnTo>
                    <a:pt x="466" y="1024"/>
                  </a:lnTo>
                  <a:close/>
                  <a:moveTo>
                    <a:pt x="495" y="1536"/>
                  </a:moveTo>
                  <a:lnTo>
                    <a:pt x="344" y="1536"/>
                  </a:lnTo>
                  <a:lnTo>
                    <a:pt x="344" y="1707"/>
                  </a:lnTo>
                  <a:lnTo>
                    <a:pt x="394" y="1707"/>
                  </a:lnTo>
                  <a:lnTo>
                    <a:pt x="394" y="1585"/>
                  </a:lnTo>
                  <a:lnTo>
                    <a:pt x="466" y="1585"/>
                  </a:lnTo>
                  <a:lnTo>
                    <a:pt x="466" y="1707"/>
                  </a:lnTo>
                  <a:lnTo>
                    <a:pt x="516" y="1707"/>
                  </a:lnTo>
                  <a:lnTo>
                    <a:pt x="516" y="1556"/>
                  </a:lnTo>
                  <a:cubicBezTo>
                    <a:pt x="507" y="1552"/>
                    <a:pt x="500" y="1544"/>
                    <a:pt x="495" y="1536"/>
                  </a:cubicBezTo>
                  <a:close/>
                  <a:moveTo>
                    <a:pt x="466" y="1220"/>
                  </a:moveTo>
                  <a:lnTo>
                    <a:pt x="418" y="1220"/>
                  </a:lnTo>
                  <a:lnTo>
                    <a:pt x="418" y="1268"/>
                  </a:lnTo>
                  <a:lnTo>
                    <a:pt x="466" y="1268"/>
                  </a:lnTo>
                  <a:lnTo>
                    <a:pt x="466" y="1220"/>
                  </a:lnTo>
                  <a:close/>
                  <a:moveTo>
                    <a:pt x="466" y="1122"/>
                  </a:moveTo>
                  <a:lnTo>
                    <a:pt x="418" y="1122"/>
                  </a:lnTo>
                  <a:lnTo>
                    <a:pt x="418" y="1171"/>
                  </a:lnTo>
                  <a:lnTo>
                    <a:pt x="466" y="1171"/>
                  </a:lnTo>
                  <a:lnTo>
                    <a:pt x="466" y="1122"/>
                  </a:lnTo>
                  <a:close/>
                  <a:moveTo>
                    <a:pt x="466" y="1317"/>
                  </a:moveTo>
                  <a:lnTo>
                    <a:pt x="418" y="1317"/>
                  </a:lnTo>
                  <a:lnTo>
                    <a:pt x="418" y="1366"/>
                  </a:lnTo>
                  <a:lnTo>
                    <a:pt x="466" y="1366"/>
                  </a:lnTo>
                  <a:lnTo>
                    <a:pt x="466" y="1317"/>
                  </a:lnTo>
                  <a:close/>
                  <a:moveTo>
                    <a:pt x="418" y="1463"/>
                  </a:moveTo>
                  <a:lnTo>
                    <a:pt x="466" y="1463"/>
                  </a:lnTo>
                  <a:lnTo>
                    <a:pt x="466" y="1414"/>
                  </a:lnTo>
                  <a:lnTo>
                    <a:pt x="418" y="1414"/>
                  </a:lnTo>
                  <a:lnTo>
                    <a:pt x="418" y="1463"/>
                  </a:lnTo>
                  <a:close/>
                </a:path>
              </a:pathLst>
            </a:custGeom>
            <a:solidFill>
              <a:srgbClr val="96969C"/>
            </a:solidFill>
            <a:ln>
              <a:noFill/>
            </a:ln>
          </p:spPr>
          <p:txBody>
            <a:bodyPr anchorCtr="1" anchor="ctr" bIns="54375" lIns="108800" spcFirstLastPara="1" rIns="108800" wrap="square" tIns="54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Open Sans"/>
                <a:buNone/>
              </a:pPr>
              <a:r>
                <a:t/>
              </a:r>
              <a:endParaRPr b="0" i="0" sz="2100" u="none" cap="none" strike="noStrik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8"/>
          <p:cNvGrpSpPr/>
          <p:nvPr/>
        </p:nvGrpSpPr>
        <p:grpSpPr>
          <a:xfrm>
            <a:off x="9174578" y="1511686"/>
            <a:ext cx="2324668" cy="1113172"/>
            <a:chOff x="7149755" y="1133793"/>
            <a:chExt cx="1743545" cy="834900"/>
          </a:xfrm>
        </p:grpSpPr>
        <p:grpSp>
          <p:nvGrpSpPr>
            <p:cNvPr id="1173" name="Google Shape;1173;p8"/>
            <p:cNvGrpSpPr/>
            <p:nvPr/>
          </p:nvGrpSpPr>
          <p:grpSpPr>
            <a:xfrm>
              <a:off x="7740492" y="1133793"/>
              <a:ext cx="1152808" cy="834900"/>
              <a:chOff x="795426" y="2924175"/>
              <a:chExt cx="1152808" cy="834900"/>
            </a:xfrm>
          </p:grpSpPr>
          <p:grpSp>
            <p:nvGrpSpPr>
              <p:cNvPr id="1174" name="Google Shape;1174;p8"/>
              <p:cNvGrpSpPr/>
              <p:nvPr/>
            </p:nvGrpSpPr>
            <p:grpSpPr>
              <a:xfrm>
                <a:off x="889233" y="3022607"/>
                <a:ext cx="1059001" cy="642875"/>
                <a:chOff x="777815" y="3007945"/>
                <a:chExt cx="1059001" cy="642875"/>
              </a:xfrm>
            </p:grpSpPr>
            <p:sp>
              <p:nvSpPr>
                <p:cNvPr id="1175" name="Google Shape;1175;p8"/>
                <p:cNvSpPr/>
                <p:nvPr/>
              </p:nvSpPr>
              <p:spPr>
                <a:xfrm>
                  <a:off x="777815" y="3007945"/>
                  <a:ext cx="1059000" cy="498000"/>
                </a:xfrm>
                <a:prstGeom prst="round2DiagRect">
                  <a:avLst>
                    <a:gd fmla="val 0" name="adj1"/>
                    <a:gd fmla="val 0" name="adj2"/>
                  </a:avLst>
                </a:prstGeom>
                <a:noFill/>
                <a:ln>
                  <a:noFill/>
                </a:ln>
              </p:spPr>
              <p:txBody>
                <a:bodyPr anchorCtr="0" anchor="b" bIns="0" lIns="0" spcFirstLastPara="1" rIns="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</a:pPr>
                  <a:r>
                    <a:rPr b="1" i="0" lang="en-GB" sz="4800" u="none" cap="none" strike="noStrike">
                      <a:solidFill>
                        <a:srgbClr val="0076B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92</a:t>
                  </a:r>
                  <a:r>
                    <a:rPr b="1" i="0" lang="en-GB" sz="3200" u="none" cap="none" strike="noStrike">
                      <a:solidFill>
                        <a:srgbClr val="0076B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%</a:t>
                  </a:r>
                  <a:endParaRPr b="1" i="0" sz="1300" u="none" cap="none" strike="noStrike">
                    <a:solidFill>
                      <a:srgbClr val="0076B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792165" y="3421320"/>
                  <a:ext cx="1044651" cy="229500"/>
                </a:xfrm>
                <a:prstGeom prst="round2DiagRect">
                  <a:avLst>
                    <a:gd fmla="val 0" name="adj1"/>
                    <a:gd fmla="val 0" name="adj2"/>
                  </a:avLst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n-GB" sz="1100" u="none" cap="none" strike="noStrike">
                      <a:solidFill>
                        <a:srgbClr val="54545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ОБОРОТ - </a:t>
                  </a:r>
                  <a:r>
                    <a:rPr b="1" i="0" lang="en-GB" sz="1200" u="none" cap="none" strike="noStrike">
                      <a:solidFill>
                        <a:srgbClr val="54545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ОБЩИНИ</a:t>
                  </a:r>
                  <a:r>
                    <a:rPr b="0" i="0" lang="en-GB" sz="1100" u="none" cap="none" strike="noStrike">
                      <a:solidFill>
                        <a:srgbClr val="54545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</a:t>
                  </a:r>
                  <a:endParaRPr b="0" i="0" sz="1900" u="none" cap="none" strike="noStrik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177" name="Google Shape;1177;p8"/>
              <p:cNvCxnSpPr/>
              <p:nvPr/>
            </p:nvCxnSpPr>
            <p:spPr>
              <a:xfrm>
                <a:off x="795426" y="2924175"/>
                <a:ext cx="0" cy="8349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5"/>
                </a:solidFill>
                <a:prstDash val="dot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1178" name="Google Shape;1178;p8"/>
            <p:cNvSpPr/>
            <p:nvPr/>
          </p:nvSpPr>
          <p:spPr>
            <a:xfrm>
              <a:off x="7149755" y="1287593"/>
              <a:ext cx="419540" cy="387142"/>
            </a:xfrm>
            <a:custGeom>
              <a:rect b="b" l="l" r="r" t="t"/>
              <a:pathLst>
                <a:path extrusionOk="0" h="1188" w="1171">
                  <a:moveTo>
                    <a:pt x="475" y="610"/>
                  </a:moveTo>
                  <a:lnTo>
                    <a:pt x="475" y="599"/>
                  </a:lnTo>
                  <a:lnTo>
                    <a:pt x="480" y="595"/>
                  </a:lnTo>
                  <a:cubicBezTo>
                    <a:pt x="503" y="576"/>
                    <a:pt x="532" y="566"/>
                    <a:pt x="561" y="566"/>
                  </a:cubicBezTo>
                  <a:cubicBezTo>
                    <a:pt x="590" y="566"/>
                    <a:pt x="619" y="576"/>
                    <a:pt x="642" y="595"/>
                  </a:cubicBezTo>
                  <a:lnTo>
                    <a:pt x="647" y="599"/>
                  </a:lnTo>
                  <a:lnTo>
                    <a:pt x="647" y="610"/>
                  </a:lnTo>
                  <a:lnTo>
                    <a:pt x="475" y="610"/>
                  </a:lnTo>
                  <a:close/>
                  <a:moveTo>
                    <a:pt x="647" y="726"/>
                  </a:moveTo>
                  <a:lnTo>
                    <a:pt x="647" y="635"/>
                  </a:lnTo>
                  <a:lnTo>
                    <a:pt x="573" y="635"/>
                  </a:lnTo>
                  <a:lnTo>
                    <a:pt x="573" y="733"/>
                  </a:lnTo>
                  <a:lnTo>
                    <a:pt x="549" y="733"/>
                  </a:lnTo>
                  <a:lnTo>
                    <a:pt x="549" y="635"/>
                  </a:lnTo>
                  <a:lnTo>
                    <a:pt x="475" y="635"/>
                  </a:lnTo>
                  <a:lnTo>
                    <a:pt x="475" y="726"/>
                  </a:lnTo>
                  <a:lnTo>
                    <a:pt x="463" y="726"/>
                  </a:lnTo>
                  <a:lnTo>
                    <a:pt x="463" y="751"/>
                  </a:lnTo>
                  <a:lnTo>
                    <a:pt x="658" y="751"/>
                  </a:lnTo>
                  <a:lnTo>
                    <a:pt x="658" y="726"/>
                  </a:lnTo>
                  <a:lnTo>
                    <a:pt x="647" y="726"/>
                  </a:lnTo>
                  <a:close/>
                  <a:moveTo>
                    <a:pt x="622" y="469"/>
                  </a:moveTo>
                  <a:cubicBezTo>
                    <a:pt x="622" y="503"/>
                    <a:pt x="594" y="530"/>
                    <a:pt x="561" y="530"/>
                  </a:cubicBezTo>
                  <a:cubicBezTo>
                    <a:pt x="527" y="530"/>
                    <a:pt x="500" y="503"/>
                    <a:pt x="500" y="469"/>
                  </a:cubicBezTo>
                  <a:cubicBezTo>
                    <a:pt x="500" y="435"/>
                    <a:pt x="527" y="408"/>
                    <a:pt x="561" y="408"/>
                  </a:cubicBezTo>
                  <a:cubicBezTo>
                    <a:pt x="594" y="408"/>
                    <a:pt x="622" y="435"/>
                    <a:pt x="622" y="469"/>
                  </a:cubicBezTo>
                  <a:close/>
                  <a:moveTo>
                    <a:pt x="597" y="469"/>
                  </a:moveTo>
                  <a:cubicBezTo>
                    <a:pt x="597" y="453"/>
                    <a:pt x="587" y="440"/>
                    <a:pt x="573" y="435"/>
                  </a:cubicBezTo>
                  <a:lnTo>
                    <a:pt x="573" y="457"/>
                  </a:lnTo>
                  <a:cubicBezTo>
                    <a:pt x="580" y="457"/>
                    <a:pt x="585" y="462"/>
                    <a:pt x="585" y="469"/>
                  </a:cubicBezTo>
                  <a:cubicBezTo>
                    <a:pt x="585" y="476"/>
                    <a:pt x="580" y="481"/>
                    <a:pt x="573" y="481"/>
                  </a:cubicBezTo>
                  <a:lnTo>
                    <a:pt x="549" y="481"/>
                  </a:lnTo>
                  <a:lnTo>
                    <a:pt x="549" y="435"/>
                  </a:lnTo>
                  <a:cubicBezTo>
                    <a:pt x="534" y="440"/>
                    <a:pt x="524" y="453"/>
                    <a:pt x="524" y="469"/>
                  </a:cubicBezTo>
                  <a:cubicBezTo>
                    <a:pt x="524" y="489"/>
                    <a:pt x="541" y="505"/>
                    <a:pt x="561" y="505"/>
                  </a:cubicBezTo>
                  <a:cubicBezTo>
                    <a:pt x="581" y="505"/>
                    <a:pt x="597" y="489"/>
                    <a:pt x="597" y="469"/>
                  </a:cubicBezTo>
                  <a:close/>
                  <a:moveTo>
                    <a:pt x="701" y="48"/>
                  </a:moveTo>
                  <a:cubicBezTo>
                    <a:pt x="701" y="41"/>
                    <a:pt x="696" y="35"/>
                    <a:pt x="689" y="35"/>
                  </a:cubicBezTo>
                  <a:cubicBezTo>
                    <a:pt x="670" y="35"/>
                    <a:pt x="662" y="29"/>
                    <a:pt x="651" y="20"/>
                  </a:cubicBezTo>
                  <a:cubicBezTo>
                    <a:pt x="638" y="11"/>
                    <a:pt x="624" y="0"/>
                    <a:pt x="597" y="0"/>
                  </a:cubicBezTo>
                  <a:cubicBezTo>
                    <a:pt x="596" y="0"/>
                    <a:pt x="549" y="0"/>
                    <a:pt x="549" y="0"/>
                  </a:cubicBezTo>
                  <a:lnTo>
                    <a:pt x="549" y="195"/>
                  </a:lnTo>
                  <a:lnTo>
                    <a:pt x="573" y="195"/>
                  </a:lnTo>
                  <a:lnTo>
                    <a:pt x="573" y="25"/>
                  </a:lnTo>
                  <a:cubicBezTo>
                    <a:pt x="573" y="25"/>
                    <a:pt x="596" y="25"/>
                    <a:pt x="597" y="25"/>
                  </a:cubicBezTo>
                  <a:cubicBezTo>
                    <a:pt x="616" y="25"/>
                    <a:pt x="625" y="31"/>
                    <a:pt x="635" y="40"/>
                  </a:cubicBezTo>
                  <a:cubicBezTo>
                    <a:pt x="646" y="48"/>
                    <a:pt x="657" y="56"/>
                    <a:pt x="677" y="59"/>
                  </a:cubicBezTo>
                  <a:lnTo>
                    <a:pt x="677" y="120"/>
                  </a:lnTo>
                  <a:cubicBezTo>
                    <a:pt x="666" y="118"/>
                    <a:pt x="659" y="113"/>
                    <a:pt x="651" y="107"/>
                  </a:cubicBezTo>
                  <a:cubicBezTo>
                    <a:pt x="638" y="97"/>
                    <a:pt x="624" y="86"/>
                    <a:pt x="597" y="86"/>
                  </a:cubicBezTo>
                  <a:cubicBezTo>
                    <a:pt x="591" y="86"/>
                    <a:pt x="585" y="92"/>
                    <a:pt x="585" y="99"/>
                  </a:cubicBezTo>
                  <a:cubicBezTo>
                    <a:pt x="585" y="105"/>
                    <a:pt x="591" y="111"/>
                    <a:pt x="597" y="111"/>
                  </a:cubicBezTo>
                  <a:cubicBezTo>
                    <a:pt x="616" y="111"/>
                    <a:pt x="625" y="118"/>
                    <a:pt x="635" y="126"/>
                  </a:cubicBezTo>
                  <a:cubicBezTo>
                    <a:pt x="648" y="135"/>
                    <a:pt x="662" y="146"/>
                    <a:pt x="689" y="146"/>
                  </a:cubicBezTo>
                  <a:cubicBezTo>
                    <a:pt x="696" y="146"/>
                    <a:pt x="701" y="141"/>
                    <a:pt x="701" y="134"/>
                  </a:cubicBezTo>
                  <a:lnTo>
                    <a:pt x="701" y="49"/>
                  </a:lnTo>
                  <a:cubicBezTo>
                    <a:pt x="701" y="48"/>
                    <a:pt x="701" y="48"/>
                    <a:pt x="701" y="48"/>
                  </a:cubicBezTo>
                  <a:close/>
                  <a:moveTo>
                    <a:pt x="780" y="699"/>
                  </a:moveTo>
                  <a:lnTo>
                    <a:pt x="878" y="699"/>
                  </a:lnTo>
                  <a:lnTo>
                    <a:pt x="878" y="646"/>
                  </a:lnTo>
                  <a:lnTo>
                    <a:pt x="780" y="646"/>
                  </a:lnTo>
                  <a:lnTo>
                    <a:pt x="780" y="699"/>
                  </a:lnTo>
                  <a:close/>
                  <a:moveTo>
                    <a:pt x="878" y="621"/>
                  </a:moveTo>
                  <a:lnTo>
                    <a:pt x="878" y="564"/>
                  </a:lnTo>
                  <a:lnTo>
                    <a:pt x="862" y="556"/>
                  </a:lnTo>
                  <a:cubicBezTo>
                    <a:pt x="841" y="545"/>
                    <a:pt x="817" y="545"/>
                    <a:pt x="797" y="556"/>
                  </a:cubicBezTo>
                  <a:lnTo>
                    <a:pt x="780" y="564"/>
                  </a:lnTo>
                  <a:lnTo>
                    <a:pt x="780" y="621"/>
                  </a:lnTo>
                  <a:lnTo>
                    <a:pt x="878" y="621"/>
                  </a:lnTo>
                  <a:close/>
                  <a:moveTo>
                    <a:pt x="1048" y="621"/>
                  </a:moveTo>
                  <a:lnTo>
                    <a:pt x="1048" y="564"/>
                  </a:lnTo>
                  <a:lnTo>
                    <a:pt x="1032" y="556"/>
                  </a:lnTo>
                  <a:cubicBezTo>
                    <a:pt x="1011" y="545"/>
                    <a:pt x="987" y="545"/>
                    <a:pt x="967" y="556"/>
                  </a:cubicBezTo>
                  <a:lnTo>
                    <a:pt x="951" y="564"/>
                  </a:lnTo>
                  <a:lnTo>
                    <a:pt x="951" y="621"/>
                  </a:lnTo>
                  <a:lnTo>
                    <a:pt x="1048" y="621"/>
                  </a:lnTo>
                  <a:close/>
                  <a:moveTo>
                    <a:pt x="951" y="699"/>
                  </a:moveTo>
                  <a:lnTo>
                    <a:pt x="1048" y="699"/>
                  </a:lnTo>
                  <a:lnTo>
                    <a:pt x="1048" y="646"/>
                  </a:lnTo>
                  <a:lnTo>
                    <a:pt x="951" y="646"/>
                  </a:lnTo>
                  <a:lnTo>
                    <a:pt x="951" y="699"/>
                  </a:lnTo>
                  <a:close/>
                  <a:moveTo>
                    <a:pt x="878" y="853"/>
                  </a:moveTo>
                  <a:lnTo>
                    <a:pt x="780" y="853"/>
                  </a:lnTo>
                  <a:lnTo>
                    <a:pt x="780" y="999"/>
                  </a:lnTo>
                  <a:lnTo>
                    <a:pt x="878" y="999"/>
                  </a:lnTo>
                  <a:lnTo>
                    <a:pt x="878" y="853"/>
                  </a:lnTo>
                  <a:close/>
                  <a:moveTo>
                    <a:pt x="1048" y="853"/>
                  </a:moveTo>
                  <a:lnTo>
                    <a:pt x="951" y="853"/>
                  </a:lnTo>
                  <a:lnTo>
                    <a:pt x="951" y="999"/>
                  </a:lnTo>
                  <a:lnTo>
                    <a:pt x="1048" y="999"/>
                  </a:lnTo>
                  <a:lnTo>
                    <a:pt x="1048" y="853"/>
                  </a:lnTo>
                  <a:close/>
                  <a:moveTo>
                    <a:pt x="902" y="353"/>
                  </a:moveTo>
                  <a:lnTo>
                    <a:pt x="866" y="402"/>
                  </a:lnTo>
                  <a:lnTo>
                    <a:pt x="939" y="402"/>
                  </a:lnTo>
                  <a:lnTo>
                    <a:pt x="902" y="353"/>
                  </a:lnTo>
                  <a:close/>
                  <a:moveTo>
                    <a:pt x="648" y="901"/>
                  </a:moveTo>
                  <a:cubicBezTo>
                    <a:pt x="629" y="886"/>
                    <a:pt x="607" y="877"/>
                    <a:pt x="585" y="874"/>
                  </a:cubicBezTo>
                  <a:lnTo>
                    <a:pt x="593" y="860"/>
                  </a:lnTo>
                  <a:lnTo>
                    <a:pt x="528" y="860"/>
                  </a:lnTo>
                  <a:lnTo>
                    <a:pt x="537" y="874"/>
                  </a:lnTo>
                  <a:cubicBezTo>
                    <a:pt x="514" y="877"/>
                    <a:pt x="492" y="886"/>
                    <a:pt x="474" y="901"/>
                  </a:cubicBezTo>
                  <a:lnTo>
                    <a:pt x="469" y="904"/>
                  </a:lnTo>
                  <a:lnTo>
                    <a:pt x="469" y="920"/>
                  </a:lnTo>
                  <a:lnTo>
                    <a:pt x="653" y="920"/>
                  </a:lnTo>
                  <a:lnTo>
                    <a:pt x="653" y="904"/>
                  </a:lnTo>
                  <a:lnTo>
                    <a:pt x="648" y="901"/>
                  </a:lnTo>
                  <a:close/>
                  <a:moveTo>
                    <a:pt x="549" y="945"/>
                  </a:moveTo>
                  <a:lnTo>
                    <a:pt x="469" y="945"/>
                  </a:lnTo>
                  <a:lnTo>
                    <a:pt x="469" y="1079"/>
                  </a:lnTo>
                  <a:lnTo>
                    <a:pt x="549" y="1079"/>
                  </a:lnTo>
                  <a:lnTo>
                    <a:pt x="549" y="945"/>
                  </a:lnTo>
                  <a:close/>
                  <a:moveTo>
                    <a:pt x="573" y="1079"/>
                  </a:moveTo>
                  <a:lnTo>
                    <a:pt x="653" y="1079"/>
                  </a:lnTo>
                  <a:lnTo>
                    <a:pt x="653" y="945"/>
                  </a:lnTo>
                  <a:lnTo>
                    <a:pt x="573" y="945"/>
                  </a:lnTo>
                  <a:lnTo>
                    <a:pt x="573" y="1079"/>
                  </a:lnTo>
                  <a:close/>
                  <a:moveTo>
                    <a:pt x="653" y="1103"/>
                  </a:moveTo>
                  <a:lnTo>
                    <a:pt x="469" y="1103"/>
                  </a:lnTo>
                  <a:lnTo>
                    <a:pt x="469" y="1115"/>
                  </a:lnTo>
                  <a:lnTo>
                    <a:pt x="653" y="1115"/>
                  </a:lnTo>
                  <a:lnTo>
                    <a:pt x="653" y="1103"/>
                  </a:lnTo>
                  <a:close/>
                  <a:moveTo>
                    <a:pt x="291" y="480"/>
                  </a:moveTo>
                  <a:cubicBezTo>
                    <a:pt x="295" y="487"/>
                    <a:pt x="294" y="500"/>
                    <a:pt x="290" y="507"/>
                  </a:cubicBezTo>
                  <a:lnTo>
                    <a:pt x="283" y="518"/>
                  </a:lnTo>
                  <a:lnTo>
                    <a:pt x="206" y="603"/>
                  </a:lnTo>
                  <a:lnTo>
                    <a:pt x="212" y="618"/>
                  </a:lnTo>
                  <a:cubicBezTo>
                    <a:pt x="219" y="632"/>
                    <a:pt x="218" y="648"/>
                    <a:pt x="219" y="664"/>
                  </a:cubicBezTo>
                  <a:cubicBezTo>
                    <a:pt x="221" y="738"/>
                    <a:pt x="198" y="786"/>
                    <a:pt x="198" y="835"/>
                  </a:cubicBezTo>
                  <a:cubicBezTo>
                    <a:pt x="198" y="945"/>
                    <a:pt x="219" y="969"/>
                    <a:pt x="219" y="969"/>
                  </a:cubicBezTo>
                  <a:lnTo>
                    <a:pt x="195" y="969"/>
                  </a:lnTo>
                  <a:lnTo>
                    <a:pt x="183" y="1103"/>
                  </a:lnTo>
                  <a:lnTo>
                    <a:pt x="195" y="1176"/>
                  </a:lnTo>
                  <a:lnTo>
                    <a:pt x="195" y="1188"/>
                  </a:lnTo>
                  <a:lnTo>
                    <a:pt x="0" y="1188"/>
                  </a:lnTo>
                  <a:lnTo>
                    <a:pt x="0" y="1176"/>
                  </a:lnTo>
                  <a:lnTo>
                    <a:pt x="48" y="1152"/>
                  </a:lnTo>
                  <a:lnTo>
                    <a:pt x="68" y="1127"/>
                  </a:lnTo>
                  <a:lnTo>
                    <a:pt x="60" y="969"/>
                  </a:lnTo>
                  <a:lnTo>
                    <a:pt x="36" y="969"/>
                  </a:lnTo>
                  <a:cubicBezTo>
                    <a:pt x="12" y="860"/>
                    <a:pt x="39" y="684"/>
                    <a:pt x="39" y="652"/>
                  </a:cubicBezTo>
                  <a:lnTo>
                    <a:pt x="27" y="652"/>
                  </a:lnTo>
                  <a:cubicBezTo>
                    <a:pt x="27" y="652"/>
                    <a:pt x="39" y="555"/>
                    <a:pt x="27" y="506"/>
                  </a:cubicBezTo>
                  <a:cubicBezTo>
                    <a:pt x="21" y="482"/>
                    <a:pt x="-8" y="457"/>
                    <a:pt x="32" y="421"/>
                  </a:cubicBezTo>
                  <a:cubicBezTo>
                    <a:pt x="42" y="411"/>
                    <a:pt x="49" y="403"/>
                    <a:pt x="54" y="394"/>
                  </a:cubicBezTo>
                  <a:lnTo>
                    <a:pt x="56" y="370"/>
                  </a:lnTo>
                  <a:cubicBezTo>
                    <a:pt x="59" y="351"/>
                    <a:pt x="78" y="335"/>
                    <a:pt x="98" y="335"/>
                  </a:cubicBezTo>
                  <a:lnTo>
                    <a:pt x="106" y="335"/>
                  </a:lnTo>
                  <a:cubicBezTo>
                    <a:pt x="106" y="335"/>
                    <a:pt x="111" y="311"/>
                    <a:pt x="99" y="311"/>
                  </a:cubicBezTo>
                  <a:cubicBezTo>
                    <a:pt x="74" y="311"/>
                    <a:pt x="51" y="299"/>
                    <a:pt x="51" y="274"/>
                  </a:cubicBezTo>
                  <a:cubicBezTo>
                    <a:pt x="71" y="196"/>
                    <a:pt x="60" y="189"/>
                    <a:pt x="54" y="189"/>
                  </a:cubicBezTo>
                  <a:cubicBezTo>
                    <a:pt x="52" y="189"/>
                    <a:pt x="51" y="189"/>
                    <a:pt x="51" y="189"/>
                  </a:cubicBezTo>
                  <a:cubicBezTo>
                    <a:pt x="51" y="189"/>
                    <a:pt x="64" y="153"/>
                    <a:pt x="112" y="153"/>
                  </a:cubicBezTo>
                  <a:cubicBezTo>
                    <a:pt x="174" y="153"/>
                    <a:pt x="198" y="165"/>
                    <a:pt x="210" y="250"/>
                  </a:cubicBezTo>
                  <a:cubicBezTo>
                    <a:pt x="218" y="303"/>
                    <a:pt x="215" y="321"/>
                    <a:pt x="184" y="335"/>
                  </a:cubicBezTo>
                  <a:lnTo>
                    <a:pt x="187" y="335"/>
                  </a:lnTo>
                  <a:cubicBezTo>
                    <a:pt x="209" y="335"/>
                    <a:pt x="228" y="347"/>
                    <a:pt x="238" y="367"/>
                  </a:cubicBezTo>
                  <a:lnTo>
                    <a:pt x="291" y="480"/>
                  </a:lnTo>
                  <a:close/>
                  <a:moveTo>
                    <a:pt x="134" y="1127"/>
                  </a:moveTo>
                  <a:lnTo>
                    <a:pt x="122" y="957"/>
                  </a:lnTo>
                  <a:lnTo>
                    <a:pt x="122" y="1152"/>
                  </a:lnTo>
                  <a:lnTo>
                    <a:pt x="134" y="1127"/>
                  </a:lnTo>
                  <a:close/>
                  <a:moveTo>
                    <a:pt x="225" y="472"/>
                  </a:moveTo>
                  <a:lnTo>
                    <a:pt x="210" y="457"/>
                  </a:lnTo>
                  <a:lnTo>
                    <a:pt x="207" y="457"/>
                  </a:lnTo>
                  <a:lnTo>
                    <a:pt x="207" y="453"/>
                  </a:lnTo>
                  <a:cubicBezTo>
                    <a:pt x="207" y="449"/>
                    <a:pt x="203" y="445"/>
                    <a:pt x="198" y="445"/>
                  </a:cubicBezTo>
                  <a:lnTo>
                    <a:pt x="158" y="445"/>
                  </a:lnTo>
                  <a:cubicBezTo>
                    <a:pt x="153" y="445"/>
                    <a:pt x="149" y="449"/>
                    <a:pt x="149" y="453"/>
                  </a:cubicBezTo>
                  <a:lnTo>
                    <a:pt x="149" y="457"/>
                  </a:lnTo>
                  <a:lnTo>
                    <a:pt x="112" y="457"/>
                  </a:lnTo>
                  <a:lnTo>
                    <a:pt x="112" y="550"/>
                  </a:lnTo>
                  <a:cubicBezTo>
                    <a:pt x="112" y="559"/>
                    <a:pt x="120" y="567"/>
                    <a:pt x="130" y="567"/>
                  </a:cubicBezTo>
                  <a:lnTo>
                    <a:pt x="161" y="567"/>
                  </a:lnTo>
                  <a:cubicBezTo>
                    <a:pt x="161" y="560"/>
                    <a:pt x="167" y="555"/>
                    <a:pt x="174" y="555"/>
                  </a:cubicBezTo>
                  <a:lnTo>
                    <a:pt x="193" y="555"/>
                  </a:lnTo>
                  <a:lnTo>
                    <a:pt x="228" y="493"/>
                  </a:lnTo>
                  <a:cubicBezTo>
                    <a:pt x="232" y="486"/>
                    <a:pt x="230" y="478"/>
                    <a:pt x="225" y="472"/>
                  </a:cubicBezTo>
                  <a:close/>
                  <a:moveTo>
                    <a:pt x="161" y="518"/>
                  </a:moveTo>
                  <a:lnTo>
                    <a:pt x="198" y="518"/>
                  </a:lnTo>
                  <a:lnTo>
                    <a:pt x="198" y="494"/>
                  </a:lnTo>
                  <a:lnTo>
                    <a:pt x="161" y="494"/>
                  </a:lnTo>
                  <a:lnTo>
                    <a:pt x="161" y="518"/>
                  </a:lnTo>
                  <a:close/>
                  <a:moveTo>
                    <a:pt x="1170" y="810"/>
                  </a:moveTo>
                  <a:cubicBezTo>
                    <a:pt x="1170" y="817"/>
                    <a:pt x="1164" y="823"/>
                    <a:pt x="1157" y="823"/>
                  </a:cubicBezTo>
                  <a:lnTo>
                    <a:pt x="1146" y="823"/>
                  </a:lnTo>
                  <a:lnTo>
                    <a:pt x="1146" y="1152"/>
                  </a:lnTo>
                  <a:lnTo>
                    <a:pt x="1097" y="1152"/>
                  </a:lnTo>
                  <a:lnTo>
                    <a:pt x="1097" y="823"/>
                  </a:lnTo>
                  <a:lnTo>
                    <a:pt x="782" y="823"/>
                  </a:lnTo>
                  <a:lnTo>
                    <a:pt x="782" y="799"/>
                  </a:lnTo>
                  <a:lnTo>
                    <a:pt x="1097" y="798"/>
                  </a:lnTo>
                  <a:lnTo>
                    <a:pt x="1097" y="457"/>
                  </a:lnTo>
                  <a:lnTo>
                    <a:pt x="780" y="457"/>
                  </a:lnTo>
                  <a:lnTo>
                    <a:pt x="780" y="432"/>
                  </a:lnTo>
                  <a:lnTo>
                    <a:pt x="1070" y="432"/>
                  </a:lnTo>
                  <a:lnTo>
                    <a:pt x="874" y="262"/>
                  </a:lnTo>
                  <a:lnTo>
                    <a:pt x="632" y="262"/>
                  </a:lnTo>
                  <a:lnTo>
                    <a:pt x="596" y="298"/>
                  </a:lnTo>
                  <a:lnTo>
                    <a:pt x="681" y="383"/>
                  </a:lnTo>
                  <a:lnTo>
                    <a:pt x="756" y="383"/>
                  </a:lnTo>
                  <a:lnTo>
                    <a:pt x="756" y="433"/>
                  </a:lnTo>
                  <a:lnTo>
                    <a:pt x="732" y="433"/>
                  </a:lnTo>
                  <a:lnTo>
                    <a:pt x="732" y="816"/>
                  </a:lnTo>
                  <a:lnTo>
                    <a:pt x="743" y="816"/>
                  </a:lnTo>
                  <a:lnTo>
                    <a:pt x="743" y="841"/>
                  </a:lnTo>
                  <a:lnTo>
                    <a:pt x="732" y="841"/>
                  </a:lnTo>
                  <a:lnTo>
                    <a:pt x="731" y="1152"/>
                  </a:lnTo>
                  <a:lnTo>
                    <a:pt x="241" y="1152"/>
                  </a:lnTo>
                  <a:lnTo>
                    <a:pt x="233" y="1101"/>
                  </a:lnTo>
                  <a:lnTo>
                    <a:pt x="241" y="1014"/>
                  </a:lnTo>
                  <a:cubicBezTo>
                    <a:pt x="247" y="1011"/>
                    <a:pt x="253" y="1005"/>
                    <a:pt x="258" y="999"/>
                  </a:cubicBezTo>
                  <a:lnTo>
                    <a:pt x="342" y="999"/>
                  </a:lnTo>
                  <a:lnTo>
                    <a:pt x="342" y="853"/>
                  </a:lnTo>
                  <a:lnTo>
                    <a:pt x="248" y="853"/>
                  </a:lnTo>
                  <a:cubicBezTo>
                    <a:pt x="247" y="847"/>
                    <a:pt x="247" y="841"/>
                    <a:pt x="247" y="835"/>
                  </a:cubicBezTo>
                  <a:cubicBezTo>
                    <a:pt x="247" y="819"/>
                    <a:pt x="251" y="801"/>
                    <a:pt x="255" y="779"/>
                  </a:cubicBezTo>
                  <a:cubicBezTo>
                    <a:pt x="260" y="756"/>
                    <a:pt x="265" y="730"/>
                    <a:pt x="268" y="699"/>
                  </a:cubicBezTo>
                  <a:lnTo>
                    <a:pt x="342" y="699"/>
                  </a:lnTo>
                  <a:lnTo>
                    <a:pt x="342" y="646"/>
                  </a:lnTo>
                  <a:lnTo>
                    <a:pt x="268" y="646"/>
                  </a:lnTo>
                  <a:cubicBezTo>
                    <a:pt x="268" y="638"/>
                    <a:pt x="267" y="630"/>
                    <a:pt x="265" y="621"/>
                  </a:cubicBezTo>
                  <a:lnTo>
                    <a:pt x="342" y="621"/>
                  </a:lnTo>
                  <a:lnTo>
                    <a:pt x="342" y="564"/>
                  </a:lnTo>
                  <a:lnTo>
                    <a:pt x="325" y="556"/>
                  </a:lnTo>
                  <a:cubicBezTo>
                    <a:pt x="323" y="555"/>
                    <a:pt x="321" y="554"/>
                    <a:pt x="318" y="553"/>
                  </a:cubicBezTo>
                  <a:lnTo>
                    <a:pt x="320" y="551"/>
                  </a:lnTo>
                  <a:cubicBezTo>
                    <a:pt x="322" y="549"/>
                    <a:pt x="324" y="546"/>
                    <a:pt x="325" y="544"/>
                  </a:cubicBezTo>
                  <a:lnTo>
                    <a:pt x="332" y="533"/>
                  </a:lnTo>
                  <a:cubicBezTo>
                    <a:pt x="345" y="511"/>
                    <a:pt x="347" y="481"/>
                    <a:pt x="336" y="459"/>
                  </a:cubicBezTo>
                  <a:lnTo>
                    <a:pt x="282" y="346"/>
                  </a:lnTo>
                  <a:cubicBezTo>
                    <a:pt x="277" y="334"/>
                    <a:pt x="269" y="324"/>
                    <a:pt x="260" y="316"/>
                  </a:cubicBezTo>
                  <a:cubicBezTo>
                    <a:pt x="266" y="291"/>
                    <a:pt x="262" y="265"/>
                    <a:pt x="259" y="243"/>
                  </a:cubicBezTo>
                  <a:cubicBezTo>
                    <a:pt x="258" y="233"/>
                    <a:pt x="256" y="223"/>
                    <a:pt x="254" y="213"/>
                  </a:cubicBezTo>
                  <a:lnTo>
                    <a:pt x="884" y="213"/>
                  </a:lnTo>
                  <a:cubicBezTo>
                    <a:pt x="890" y="213"/>
                    <a:pt x="896" y="215"/>
                    <a:pt x="900" y="219"/>
                  </a:cubicBezTo>
                  <a:lnTo>
                    <a:pt x="1138" y="426"/>
                  </a:lnTo>
                  <a:cubicBezTo>
                    <a:pt x="1140" y="428"/>
                    <a:pt x="1141" y="430"/>
                    <a:pt x="1143" y="432"/>
                  </a:cubicBezTo>
                  <a:lnTo>
                    <a:pt x="1158" y="432"/>
                  </a:lnTo>
                  <a:cubicBezTo>
                    <a:pt x="1165" y="432"/>
                    <a:pt x="1171" y="438"/>
                    <a:pt x="1171" y="444"/>
                  </a:cubicBezTo>
                  <a:cubicBezTo>
                    <a:pt x="1171" y="452"/>
                    <a:pt x="1165" y="457"/>
                    <a:pt x="1158" y="457"/>
                  </a:cubicBezTo>
                  <a:lnTo>
                    <a:pt x="1146" y="457"/>
                  </a:lnTo>
                  <a:lnTo>
                    <a:pt x="1145" y="798"/>
                  </a:lnTo>
                  <a:lnTo>
                    <a:pt x="1157" y="798"/>
                  </a:lnTo>
                  <a:cubicBezTo>
                    <a:pt x="1164" y="798"/>
                    <a:pt x="1170" y="804"/>
                    <a:pt x="1170" y="810"/>
                  </a:cubicBezTo>
                  <a:close/>
                  <a:moveTo>
                    <a:pt x="683" y="841"/>
                  </a:moveTo>
                  <a:lnTo>
                    <a:pt x="439" y="841"/>
                  </a:lnTo>
                  <a:lnTo>
                    <a:pt x="439" y="1127"/>
                  </a:lnTo>
                  <a:lnTo>
                    <a:pt x="683" y="1127"/>
                  </a:lnTo>
                  <a:lnTo>
                    <a:pt x="683" y="841"/>
                  </a:lnTo>
                  <a:close/>
                  <a:moveTo>
                    <a:pt x="561" y="333"/>
                  </a:moveTo>
                  <a:lnTo>
                    <a:pt x="461" y="433"/>
                  </a:lnTo>
                  <a:lnTo>
                    <a:pt x="439" y="455"/>
                  </a:lnTo>
                  <a:lnTo>
                    <a:pt x="439" y="816"/>
                  </a:lnTo>
                  <a:lnTo>
                    <a:pt x="683" y="816"/>
                  </a:lnTo>
                  <a:lnTo>
                    <a:pt x="683" y="433"/>
                  </a:lnTo>
                  <a:lnTo>
                    <a:pt x="660" y="433"/>
                  </a:lnTo>
                  <a:lnTo>
                    <a:pt x="561" y="333"/>
                  </a:lnTo>
                  <a:close/>
                </a:path>
              </a:pathLst>
            </a:custGeom>
            <a:solidFill>
              <a:srgbClr val="96969C"/>
            </a:solidFill>
            <a:ln>
              <a:noFill/>
            </a:ln>
          </p:spPr>
          <p:txBody>
            <a:bodyPr anchorCtr="1" anchor="ctr" bIns="54375" lIns="108800" spcFirstLastPara="1" rIns="108800" wrap="square" tIns="543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Open Sans"/>
                <a:buNone/>
              </a:pPr>
              <a:r>
                <a:t/>
              </a:r>
              <a:endParaRPr b="0" i="0" sz="2100" u="none" cap="none" strike="noStrik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79" name="Google Shape;117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9311" y="1247396"/>
            <a:ext cx="5727362" cy="582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8"/>
          <p:cNvSpPr txBox="1"/>
          <p:nvPr/>
        </p:nvSpPr>
        <p:spPr>
          <a:xfrm>
            <a:off x="4403851" y="1206252"/>
            <a:ext cx="3482849" cy="71089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11 288,1 млн. евро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ОБОРОТ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8"/>
          <p:cNvSpPr txBox="1"/>
          <p:nvPr/>
        </p:nvSpPr>
        <p:spPr>
          <a:xfrm>
            <a:off x="4801985" y="5181555"/>
            <a:ext cx="4309298" cy="12234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GB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Общинско водоснабдяване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GB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Технологии за вода, пречиствателни станции и мрежи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GB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Третиране, рециклиране и оползотворяване на твърди отпадъци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GB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Третиране и оползотворяване на течни и опасни отпадъци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GB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Затворен енергиен цикъл на местно ниво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GB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Енергийни услуги за сгради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GB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Услуги на място за индустриални клиенти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9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175" r="-18524" t="-18266"/>
            </a:stretch>
          </a:blip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545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9"/>
          <p:cNvSpPr txBox="1"/>
          <p:nvPr>
            <p:ph idx="12" type="sldNum"/>
          </p:nvPr>
        </p:nvSpPr>
        <p:spPr>
          <a:xfrm>
            <a:off x="15036044" y="8704178"/>
            <a:ext cx="7548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fld id="{00000000-1234-1234-1234-123412341234}" type="slidenum">
              <a:rPr lang="en-GB"/>
              <a:t>‹#›</a:t>
            </a:fld>
            <a:endParaRPr i="0" sz="2500"/>
          </a:p>
        </p:txBody>
      </p:sp>
      <p:sp>
        <p:nvSpPr>
          <p:cNvPr id="1188" name="Google Shape;1188;p9"/>
          <p:cNvSpPr/>
          <p:nvPr/>
        </p:nvSpPr>
        <p:spPr>
          <a:xfrm>
            <a:off x="867247" y="607605"/>
            <a:ext cx="60900" cy="18477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9" name="Google Shape;1189;p9"/>
          <p:cNvSpPr txBox="1"/>
          <p:nvPr/>
        </p:nvSpPr>
        <p:spPr>
          <a:xfrm>
            <a:off x="984474" y="539565"/>
            <a:ext cx="3733769" cy="20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r>
              <a:rPr b="1" i="0" lang="en-GB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ФИНАНСОВИ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r>
              <a:rPr b="1" i="0" lang="en-GB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РЕЗУЛТАТИ Дългосрочен план  2027</a:t>
            </a:r>
            <a:br>
              <a:rPr b="1" i="0" lang="en-GB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GB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ЦЕНТРАЛНА И ИЗТОЧНА ЕВРОПА</a:t>
            </a:r>
            <a:endParaRPr b="1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9"/>
          <p:cNvSpPr/>
          <p:nvPr/>
        </p:nvSpPr>
        <p:spPr>
          <a:xfrm>
            <a:off x="4892879" y="808137"/>
            <a:ext cx="6674700" cy="560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1" name="Google Shape;119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1516" y="1076461"/>
            <a:ext cx="2432400" cy="24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7724" y="3637931"/>
            <a:ext cx="2432400" cy="24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9"/>
          <p:cNvSpPr/>
          <p:nvPr/>
        </p:nvSpPr>
        <p:spPr>
          <a:xfrm>
            <a:off x="1102783" y="3745752"/>
            <a:ext cx="4173900" cy="201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9"/>
          <p:cNvSpPr txBox="1"/>
          <p:nvPr/>
        </p:nvSpPr>
        <p:spPr>
          <a:xfrm>
            <a:off x="10256521" y="2678165"/>
            <a:ext cx="1151700" cy="1508034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B8FF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3CB8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РЕП. ЧЕХИЯ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FFA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ГЕРМАНИЯ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199B69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УНГАРИЯ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9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0076B9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ПОЛША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6D5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D5D6D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РУМЪНИЯ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ADC6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01ADC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СЛОВАКИЯ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6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996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БЪЛГАРИЯ </a:t>
            </a:r>
            <a:b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900" u="none" cap="none" strike="noStrike">
                <a:solidFill>
                  <a:srgbClr val="0F5D3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УЗБЕКИСТАН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6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7030A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■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ДРУГИ СТРАНИ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9"/>
          <p:cNvSpPr txBox="1"/>
          <p:nvPr/>
        </p:nvSpPr>
        <p:spPr>
          <a:xfrm>
            <a:off x="5238552" y="4265143"/>
            <a:ext cx="2976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2.519 млн. евро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21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EBITDA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9"/>
          <p:cNvSpPr txBox="1"/>
          <p:nvPr/>
        </p:nvSpPr>
        <p:spPr>
          <a:xfrm>
            <a:off x="5162529" y="1899904"/>
            <a:ext cx="305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16.753 млн. евро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21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ОБОРОТ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7" name="Google Shape;1197;p9"/>
          <p:cNvGrpSpPr/>
          <p:nvPr/>
        </p:nvGrpSpPr>
        <p:grpSpPr>
          <a:xfrm>
            <a:off x="1385763" y="4265143"/>
            <a:ext cx="2773131" cy="1152245"/>
            <a:chOff x="1316891" y="1652903"/>
            <a:chExt cx="2079900" cy="864205"/>
          </a:xfrm>
        </p:grpSpPr>
        <p:sp>
          <p:nvSpPr>
            <p:cNvPr id="1198" name="Google Shape;1198;p9"/>
            <p:cNvSpPr txBox="1"/>
            <p:nvPr/>
          </p:nvSpPr>
          <p:spPr>
            <a:xfrm>
              <a:off x="1413743" y="1694178"/>
              <a:ext cx="1429500" cy="7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Ангажимент за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GB" sz="2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растеж</a:t>
              </a:r>
              <a:br>
                <a:rPr b="1" i="0" lang="en-GB" sz="2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1316891" y="1652903"/>
              <a:ext cx="18000" cy="7821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0" name="Google Shape;1200;p9"/>
            <p:cNvSpPr txBox="1"/>
            <p:nvPr/>
          </p:nvSpPr>
          <p:spPr>
            <a:xfrm>
              <a:off x="1316891" y="1991808"/>
              <a:ext cx="2079900" cy="52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0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8515" l="0" r="0" t="0"/>
            </a:stretch>
          </a:blip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6" name="Google Shape;1206;p10"/>
          <p:cNvSpPr/>
          <p:nvPr/>
        </p:nvSpPr>
        <p:spPr>
          <a:xfrm>
            <a:off x="867247" y="487557"/>
            <a:ext cx="60900" cy="816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7" name="Google Shape;1207;p10"/>
          <p:cNvSpPr txBox="1"/>
          <p:nvPr/>
        </p:nvSpPr>
        <p:spPr>
          <a:xfrm>
            <a:off x="984475" y="510269"/>
            <a:ext cx="112077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r>
              <a:rPr b="1" i="0" lang="en-GB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КЛЮЧОВИ ПОЗИЦИИ</a:t>
            </a:r>
            <a:br>
              <a:rPr b="1" i="0" lang="en-GB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УСЛУГИ ЗА ОБЩИНИТЕ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10"/>
          <p:cNvSpPr txBox="1"/>
          <p:nvPr/>
        </p:nvSpPr>
        <p:spPr>
          <a:xfrm>
            <a:off x="928150" y="1631950"/>
            <a:ext cx="10639200" cy="477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40000" lIns="2256000" spcFirstLastPara="1" rIns="240000" wrap="square" tIns="2400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Commercial</a:t>
            </a:r>
            <a:endParaRPr b="0" i="0" sz="5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9" name="Google Shape;1209;p10"/>
          <p:cNvGrpSpPr/>
          <p:nvPr/>
        </p:nvGrpSpPr>
        <p:grpSpPr>
          <a:xfrm>
            <a:off x="1309509" y="1890937"/>
            <a:ext cx="4895495" cy="2304206"/>
            <a:chOff x="722152" y="1250975"/>
            <a:chExt cx="3671713" cy="1728198"/>
          </a:xfrm>
        </p:grpSpPr>
        <p:sp>
          <p:nvSpPr>
            <p:cNvPr id="1210" name="Google Shape;1210;p10"/>
            <p:cNvSpPr txBox="1"/>
            <p:nvPr/>
          </p:nvSpPr>
          <p:spPr>
            <a:xfrm>
              <a:off x="1331245" y="1555373"/>
              <a:ext cx="2993100" cy="142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400" lIns="25400" spcFirstLastPara="1" rIns="25400" wrap="square" tIns="25400">
              <a:spAutoFit/>
            </a:bodyPr>
            <a:lstStyle/>
            <a:p>
              <a:pPr indent="-203200" lvl="0" marL="241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b="1" i="0" lang="en-GB" sz="1200" u="none" cap="none" strike="noStrik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Армения</a:t>
              </a:r>
              <a:r>
                <a:rPr b="0" i="0" lang="en-GB" sz="1200" u="none" cap="none" strike="noStrik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GB" sz="1200" u="none" cap="none" strike="noStrik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цялата страна</a:t>
              </a:r>
              <a:endParaRPr b="0" i="0" sz="1200" u="none" cap="none" strike="noStrik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03200" lvl="0" marL="241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b="1" i="0" lang="en-GB" sz="1200" u="none" cap="none" strike="noStrik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България</a:t>
              </a:r>
              <a:r>
                <a:rPr b="1" i="0" lang="en-GB" sz="1200" u="none" cap="none" strike="noStrik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GB" sz="1200" u="none" cap="none" strike="noStrik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София</a:t>
              </a:r>
              <a:endParaRPr b="0" i="0" sz="1200" u="none" cap="none" strike="noStrik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03200" lvl="0" marL="241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b="1" i="0" lang="en-GB" sz="1200" u="none" cap="none" strike="noStrik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Република Чехия </a:t>
              </a:r>
              <a:r>
                <a:rPr b="0" i="0" lang="en-GB" sz="1200" u="none" cap="none" strike="noStrik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Прага, Оломоуц, </a:t>
              </a:r>
              <a:br>
                <a:rPr b="0" i="0" lang="en-GB" sz="1200" u="none" cap="none" strike="noStrik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GB" sz="1200" u="none" cap="none" strike="noStrik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ScVK, KHP &amp; SVAS</a:t>
              </a:r>
              <a:endParaRPr b="0" i="0" sz="1200" u="none" cap="none" strike="noStrik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03200" lvl="0" marL="241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b="1" i="0" lang="en-GB" sz="1200" u="none" cap="none" strike="noStrik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Германия </a:t>
              </a:r>
              <a:r>
                <a:rPr b="0" i="0" lang="en-GB" sz="1200" u="none" cap="none" strike="noStrik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няколко общини във федерална провинция Саксония-Анхалт </a:t>
              </a:r>
              <a:endParaRPr b="0" i="0" sz="1200" u="none" cap="none" strike="noStrik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03200" lvl="0" marL="241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b="1" i="0" lang="en-GB" sz="1200" u="none" cap="none" strike="noStrik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Унгария </a:t>
              </a:r>
              <a:r>
                <a:rPr b="0" i="0" lang="en-GB" sz="1200" u="none" cap="none" strike="noStrik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Будапеща, Сегед</a:t>
              </a:r>
              <a:endParaRPr b="0" i="0" sz="1200" u="none" cap="none" strike="noStrik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03200" lvl="0" marL="241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b="1" i="0" lang="en-GB" sz="1200" u="none" cap="none" strike="noStrik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Полша </a:t>
              </a:r>
              <a:r>
                <a:rPr b="0" i="0" lang="en-GB" sz="1200" u="none" cap="none" strike="noStrik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Тарновске Гури</a:t>
              </a:r>
              <a:endParaRPr b="0" i="0" sz="1200" u="none" cap="none" strike="noStrik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03200" lvl="0" marL="241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b="1" i="0" lang="en-GB" sz="1200" u="none" cap="none" strike="noStrik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Румъния </a:t>
              </a:r>
              <a:r>
                <a:rPr b="0" i="0" lang="en-GB" sz="1200" u="none" cap="none" strike="noStrik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Букурещ, Плоещ</a:t>
              </a:r>
              <a:endParaRPr b="0" i="0" sz="1200" u="none" cap="none" strike="noStrik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03200" lvl="0" marL="241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C7"/>
                </a:buClr>
                <a:buSzPts val="1200"/>
                <a:buFont typeface="Open Sans"/>
                <a:buChar char="●"/>
              </a:pPr>
              <a:r>
                <a:rPr b="1" i="0" lang="en-GB" sz="1200" u="none" cap="none" strike="noStrike">
                  <a:solidFill>
                    <a:srgbClr val="00AEC7"/>
                  </a:solidFill>
                  <a:latin typeface="Arial"/>
                  <a:ea typeface="Arial"/>
                  <a:cs typeface="Arial"/>
                  <a:sym typeface="Arial"/>
                </a:rPr>
                <a:t>Словакия </a:t>
              </a:r>
              <a:r>
                <a:rPr b="0" i="0" lang="en-GB" sz="1200" u="none" cap="none" strike="noStrik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rPr>
                <a:t>&gt; Банска Бистрица, Попрад</a:t>
              </a:r>
              <a:endParaRPr b="0" i="0" sz="1200" u="none" cap="none" strike="noStrike">
                <a:solidFill>
                  <a:srgbClr val="2A2A2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0"/>
            <p:cNvSpPr/>
            <p:nvPr/>
          </p:nvSpPr>
          <p:spPr>
            <a:xfrm>
              <a:off x="1234414" y="1894978"/>
              <a:ext cx="26400" cy="3768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Helvetica Neue"/>
                <a:buNone/>
              </a:pPr>
              <a:r>
                <a:t/>
              </a:r>
              <a:endParaRPr b="0" i="0" sz="1600" u="none" cap="none" strike="noStrike">
                <a:solidFill>
                  <a:srgbClr val="54545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12" name="Google Shape;1212;p10"/>
            <p:cNvSpPr txBox="1"/>
            <p:nvPr/>
          </p:nvSpPr>
          <p:spPr>
            <a:xfrm>
              <a:off x="1185665" y="1250975"/>
              <a:ext cx="3208200" cy="357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500"/>
                <a:buFont typeface="Arial"/>
                <a:buNone/>
              </a:pPr>
              <a:r>
                <a:rPr b="1" i="0" lang="en-GB" sz="1500" u="none" cap="none" strike="noStrik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ОБЩИНСКО ВОДОСНАБДЯВАНЕ</a:t>
              </a:r>
              <a:endParaRPr b="1" i="0" sz="1500" u="none" cap="none" strike="noStrik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0"/>
            <p:cNvSpPr/>
            <p:nvPr/>
          </p:nvSpPr>
          <p:spPr>
            <a:xfrm flipH="1">
              <a:off x="722152" y="1312875"/>
              <a:ext cx="320529" cy="321102"/>
            </a:xfrm>
            <a:custGeom>
              <a:rect b="b" l="l" r="r" t="t"/>
              <a:pathLst>
                <a:path extrusionOk="0" h="249" w="248">
                  <a:moveTo>
                    <a:pt x="124" y="0"/>
                  </a:moveTo>
                  <a:cubicBezTo>
                    <a:pt x="142" y="0"/>
                    <a:pt x="157" y="3"/>
                    <a:pt x="168" y="9"/>
                  </a:cubicBezTo>
                  <a:cubicBezTo>
                    <a:pt x="178" y="15"/>
                    <a:pt x="188" y="21"/>
                    <a:pt x="196" y="28"/>
                  </a:cubicBezTo>
                  <a:cubicBezTo>
                    <a:pt x="203" y="34"/>
                    <a:pt x="210" y="38"/>
                    <a:pt x="218" y="42"/>
                  </a:cubicBezTo>
                  <a:cubicBezTo>
                    <a:pt x="225" y="46"/>
                    <a:pt x="235" y="48"/>
                    <a:pt x="248" y="48"/>
                  </a:cubicBezTo>
                  <a:cubicBezTo>
                    <a:pt x="248" y="88"/>
                    <a:pt x="248" y="88"/>
                    <a:pt x="248" y="88"/>
                  </a:cubicBezTo>
                  <a:cubicBezTo>
                    <a:pt x="229" y="88"/>
                    <a:pt x="214" y="85"/>
                    <a:pt x="204" y="79"/>
                  </a:cubicBezTo>
                  <a:cubicBezTo>
                    <a:pt x="193" y="73"/>
                    <a:pt x="184" y="67"/>
                    <a:pt x="175" y="60"/>
                  </a:cubicBezTo>
                  <a:cubicBezTo>
                    <a:pt x="168" y="55"/>
                    <a:pt x="161" y="50"/>
                    <a:pt x="154" y="46"/>
                  </a:cubicBezTo>
                  <a:cubicBezTo>
                    <a:pt x="146" y="42"/>
                    <a:pt x="136" y="40"/>
                    <a:pt x="124" y="40"/>
                  </a:cubicBezTo>
                  <a:cubicBezTo>
                    <a:pt x="112" y="40"/>
                    <a:pt x="102" y="42"/>
                    <a:pt x="95" y="46"/>
                  </a:cubicBezTo>
                  <a:cubicBezTo>
                    <a:pt x="88" y="50"/>
                    <a:pt x="81" y="54"/>
                    <a:pt x="73" y="60"/>
                  </a:cubicBezTo>
                  <a:cubicBezTo>
                    <a:pt x="65" y="67"/>
                    <a:pt x="55" y="73"/>
                    <a:pt x="44" y="79"/>
                  </a:cubicBezTo>
                  <a:cubicBezTo>
                    <a:pt x="33" y="85"/>
                    <a:pt x="18" y="88"/>
                    <a:pt x="0" y="8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3" y="48"/>
                    <a:pt x="23" y="46"/>
                    <a:pt x="30" y="42"/>
                  </a:cubicBezTo>
                  <a:cubicBezTo>
                    <a:pt x="38" y="38"/>
                    <a:pt x="45" y="33"/>
                    <a:pt x="53" y="27"/>
                  </a:cubicBezTo>
                  <a:cubicBezTo>
                    <a:pt x="61" y="21"/>
                    <a:pt x="71" y="15"/>
                    <a:pt x="81" y="9"/>
                  </a:cubicBezTo>
                  <a:cubicBezTo>
                    <a:pt x="92" y="3"/>
                    <a:pt x="106" y="0"/>
                    <a:pt x="124" y="0"/>
                  </a:cubicBezTo>
                  <a:close/>
                  <a:moveTo>
                    <a:pt x="124" y="81"/>
                  </a:moveTo>
                  <a:cubicBezTo>
                    <a:pt x="142" y="81"/>
                    <a:pt x="157" y="84"/>
                    <a:pt x="168" y="90"/>
                  </a:cubicBezTo>
                  <a:cubicBezTo>
                    <a:pt x="178" y="96"/>
                    <a:pt x="188" y="102"/>
                    <a:pt x="196" y="108"/>
                  </a:cubicBezTo>
                  <a:cubicBezTo>
                    <a:pt x="203" y="114"/>
                    <a:pt x="210" y="119"/>
                    <a:pt x="218" y="123"/>
                  </a:cubicBezTo>
                  <a:cubicBezTo>
                    <a:pt x="225" y="127"/>
                    <a:pt x="235" y="128"/>
                    <a:pt x="248" y="128"/>
                  </a:cubicBezTo>
                  <a:cubicBezTo>
                    <a:pt x="248" y="168"/>
                    <a:pt x="248" y="168"/>
                    <a:pt x="248" y="168"/>
                  </a:cubicBezTo>
                  <a:cubicBezTo>
                    <a:pt x="229" y="168"/>
                    <a:pt x="214" y="165"/>
                    <a:pt x="204" y="159"/>
                  </a:cubicBezTo>
                  <a:cubicBezTo>
                    <a:pt x="193" y="153"/>
                    <a:pt x="184" y="147"/>
                    <a:pt x="175" y="140"/>
                  </a:cubicBezTo>
                  <a:cubicBezTo>
                    <a:pt x="168" y="135"/>
                    <a:pt x="161" y="130"/>
                    <a:pt x="154" y="126"/>
                  </a:cubicBezTo>
                  <a:cubicBezTo>
                    <a:pt x="146" y="122"/>
                    <a:pt x="136" y="120"/>
                    <a:pt x="124" y="120"/>
                  </a:cubicBezTo>
                  <a:cubicBezTo>
                    <a:pt x="112" y="120"/>
                    <a:pt x="102" y="122"/>
                    <a:pt x="95" y="126"/>
                  </a:cubicBezTo>
                  <a:cubicBezTo>
                    <a:pt x="88" y="130"/>
                    <a:pt x="81" y="134"/>
                    <a:pt x="73" y="140"/>
                  </a:cubicBezTo>
                  <a:cubicBezTo>
                    <a:pt x="65" y="147"/>
                    <a:pt x="55" y="153"/>
                    <a:pt x="44" y="159"/>
                  </a:cubicBezTo>
                  <a:cubicBezTo>
                    <a:pt x="33" y="165"/>
                    <a:pt x="18" y="168"/>
                    <a:pt x="0" y="16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3" y="128"/>
                    <a:pt x="23" y="126"/>
                    <a:pt x="30" y="123"/>
                  </a:cubicBezTo>
                  <a:cubicBezTo>
                    <a:pt x="38" y="119"/>
                    <a:pt x="45" y="114"/>
                    <a:pt x="53" y="108"/>
                  </a:cubicBezTo>
                  <a:cubicBezTo>
                    <a:pt x="61" y="102"/>
                    <a:pt x="71" y="95"/>
                    <a:pt x="81" y="89"/>
                  </a:cubicBezTo>
                  <a:cubicBezTo>
                    <a:pt x="92" y="84"/>
                    <a:pt x="106" y="81"/>
                    <a:pt x="124" y="81"/>
                  </a:cubicBezTo>
                  <a:close/>
                  <a:moveTo>
                    <a:pt x="124" y="161"/>
                  </a:moveTo>
                  <a:cubicBezTo>
                    <a:pt x="142" y="161"/>
                    <a:pt x="157" y="164"/>
                    <a:pt x="168" y="170"/>
                  </a:cubicBezTo>
                  <a:cubicBezTo>
                    <a:pt x="178" y="176"/>
                    <a:pt x="188" y="182"/>
                    <a:pt x="196" y="189"/>
                  </a:cubicBezTo>
                  <a:cubicBezTo>
                    <a:pt x="203" y="194"/>
                    <a:pt x="210" y="199"/>
                    <a:pt x="218" y="203"/>
                  </a:cubicBezTo>
                  <a:cubicBezTo>
                    <a:pt x="225" y="207"/>
                    <a:pt x="235" y="209"/>
                    <a:pt x="248" y="209"/>
                  </a:cubicBezTo>
                  <a:cubicBezTo>
                    <a:pt x="248" y="249"/>
                    <a:pt x="248" y="249"/>
                    <a:pt x="248" y="249"/>
                  </a:cubicBezTo>
                  <a:cubicBezTo>
                    <a:pt x="229" y="249"/>
                    <a:pt x="214" y="246"/>
                    <a:pt x="204" y="240"/>
                  </a:cubicBezTo>
                  <a:cubicBezTo>
                    <a:pt x="193" y="234"/>
                    <a:pt x="184" y="227"/>
                    <a:pt x="175" y="221"/>
                  </a:cubicBezTo>
                  <a:cubicBezTo>
                    <a:pt x="168" y="215"/>
                    <a:pt x="161" y="210"/>
                    <a:pt x="154" y="206"/>
                  </a:cubicBezTo>
                  <a:cubicBezTo>
                    <a:pt x="146" y="203"/>
                    <a:pt x="136" y="201"/>
                    <a:pt x="124" y="201"/>
                  </a:cubicBezTo>
                  <a:cubicBezTo>
                    <a:pt x="112" y="201"/>
                    <a:pt x="102" y="202"/>
                    <a:pt x="95" y="206"/>
                  </a:cubicBezTo>
                  <a:cubicBezTo>
                    <a:pt x="88" y="210"/>
                    <a:pt x="81" y="215"/>
                    <a:pt x="73" y="221"/>
                  </a:cubicBezTo>
                  <a:cubicBezTo>
                    <a:pt x="65" y="227"/>
                    <a:pt x="55" y="233"/>
                    <a:pt x="44" y="239"/>
                  </a:cubicBezTo>
                  <a:cubicBezTo>
                    <a:pt x="33" y="246"/>
                    <a:pt x="18" y="249"/>
                    <a:pt x="0" y="249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3" y="209"/>
                    <a:pt x="23" y="207"/>
                    <a:pt x="30" y="203"/>
                  </a:cubicBezTo>
                  <a:cubicBezTo>
                    <a:pt x="38" y="199"/>
                    <a:pt x="45" y="194"/>
                    <a:pt x="53" y="188"/>
                  </a:cubicBezTo>
                  <a:cubicBezTo>
                    <a:pt x="61" y="182"/>
                    <a:pt x="71" y="176"/>
                    <a:pt x="81" y="170"/>
                  </a:cubicBezTo>
                  <a:cubicBezTo>
                    <a:pt x="92" y="164"/>
                    <a:pt x="106" y="161"/>
                    <a:pt x="124" y="161"/>
                  </a:cubicBezTo>
                  <a:close/>
                </a:path>
              </a:pathLst>
            </a:custGeom>
            <a:solidFill>
              <a:srgbClr val="00AEC7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2400"/>
                <a:buFont typeface="Open Sans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214" name="Google Shape;1214;p10"/>
          <p:cNvSpPr/>
          <p:nvPr/>
        </p:nvSpPr>
        <p:spPr>
          <a:xfrm>
            <a:off x="2223396" y="4148280"/>
            <a:ext cx="35100" cy="5025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5454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215" name="Google Shape;1215;p10"/>
          <p:cNvGrpSpPr/>
          <p:nvPr/>
        </p:nvGrpSpPr>
        <p:grpSpPr>
          <a:xfrm>
            <a:off x="6326720" y="1814728"/>
            <a:ext cx="5519700" cy="2679794"/>
            <a:chOff x="524911" y="34884"/>
            <a:chExt cx="4305538" cy="2009896"/>
          </a:xfrm>
        </p:grpSpPr>
        <p:sp>
          <p:nvSpPr>
            <p:cNvPr id="1216" name="Google Shape;1216;p10"/>
            <p:cNvSpPr/>
            <p:nvPr/>
          </p:nvSpPr>
          <p:spPr>
            <a:xfrm flipH="1">
              <a:off x="524911" y="155430"/>
              <a:ext cx="344956" cy="345574"/>
            </a:xfrm>
            <a:custGeom>
              <a:rect b="b" l="l" r="r" t="t"/>
              <a:pathLst>
                <a:path extrusionOk="0" h="562" w="533">
                  <a:moveTo>
                    <a:pt x="215" y="562"/>
                  </a:moveTo>
                  <a:lnTo>
                    <a:pt x="131" y="562"/>
                  </a:lnTo>
                  <a:lnTo>
                    <a:pt x="0" y="368"/>
                  </a:lnTo>
                  <a:lnTo>
                    <a:pt x="131" y="176"/>
                  </a:lnTo>
                  <a:lnTo>
                    <a:pt x="8" y="0"/>
                  </a:lnTo>
                  <a:lnTo>
                    <a:pt x="92" y="0"/>
                  </a:lnTo>
                  <a:lnTo>
                    <a:pt x="215" y="176"/>
                  </a:lnTo>
                  <a:lnTo>
                    <a:pt x="84" y="368"/>
                  </a:lnTo>
                  <a:lnTo>
                    <a:pt x="215" y="562"/>
                  </a:lnTo>
                  <a:close/>
                  <a:moveTo>
                    <a:pt x="374" y="562"/>
                  </a:moveTo>
                  <a:lnTo>
                    <a:pt x="290" y="562"/>
                  </a:lnTo>
                  <a:lnTo>
                    <a:pt x="159" y="368"/>
                  </a:lnTo>
                  <a:lnTo>
                    <a:pt x="290" y="176"/>
                  </a:lnTo>
                  <a:lnTo>
                    <a:pt x="167" y="0"/>
                  </a:lnTo>
                  <a:lnTo>
                    <a:pt x="251" y="0"/>
                  </a:lnTo>
                  <a:lnTo>
                    <a:pt x="374" y="176"/>
                  </a:lnTo>
                  <a:lnTo>
                    <a:pt x="243" y="368"/>
                  </a:lnTo>
                  <a:lnTo>
                    <a:pt x="374" y="562"/>
                  </a:lnTo>
                  <a:close/>
                  <a:moveTo>
                    <a:pt x="533" y="562"/>
                  </a:moveTo>
                  <a:lnTo>
                    <a:pt x="449" y="562"/>
                  </a:lnTo>
                  <a:lnTo>
                    <a:pt x="318" y="368"/>
                  </a:lnTo>
                  <a:lnTo>
                    <a:pt x="449" y="176"/>
                  </a:lnTo>
                  <a:lnTo>
                    <a:pt x="326" y="0"/>
                  </a:lnTo>
                  <a:lnTo>
                    <a:pt x="410" y="0"/>
                  </a:lnTo>
                  <a:lnTo>
                    <a:pt x="533" y="176"/>
                  </a:lnTo>
                  <a:lnTo>
                    <a:pt x="402" y="368"/>
                  </a:lnTo>
                  <a:lnTo>
                    <a:pt x="533" y="562"/>
                  </a:lnTo>
                  <a:close/>
                </a:path>
              </a:pathLst>
            </a:custGeom>
            <a:solidFill>
              <a:srgbClr val="FEC211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2400"/>
                <a:buFont typeface="Open Sans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1217" name="Google Shape;1217;p10"/>
            <p:cNvGrpSpPr/>
            <p:nvPr/>
          </p:nvGrpSpPr>
          <p:grpSpPr>
            <a:xfrm>
              <a:off x="1058549" y="34884"/>
              <a:ext cx="3771900" cy="2009896"/>
              <a:chOff x="1058549" y="-1036461"/>
              <a:chExt cx="3771900" cy="2009896"/>
            </a:xfrm>
          </p:grpSpPr>
          <p:sp>
            <p:nvSpPr>
              <p:cNvPr id="1218" name="Google Shape;1218;p10"/>
              <p:cNvSpPr txBox="1"/>
              <p:nvPr/>
            </p:nvSpPr>
            <p:spPr>
              <a:xfrm>
                <a:off x="1135088" y="-588965"/>
                <a:ext cx="3057900" cy="156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5400" lIns="25400" spcFirstLastPara="1" rIns="25400" wrap="square" tIns="25400">
                <a:spAutoFit/>
              </a:bodyPr>
              <a:lstStyle/>
              <a:p>
                <a:pPr indent="-203200" lvl="0" marL="2413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b="1" i="0" lang="en-GB" sz="1200" u="none" cap="none" strike="noStrik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България </a:t>
                </a:r>
                <a:r>
                  <a:rPr b="0" i="0" lang="en-GB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Варна</a:t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03200" lvl="0" marL="2413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b="1" i="0" lang="en-GB" sz="1200" u="none" cap="none" strike="noStrik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Република Чехия </a:t>
                </a:r>
                <a:r>
                  <a:rPr b="0" i="0" lang="en-GB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Прага – ляв и десен бряг, Острава, </a:t>
                </a:r>
                <a:r>
                  <a:rPr b="0" i="0" lang="en-GB" sz="1200" u="none" cap="none" strike="noStrike">
                    <a:solidFill>
                      <a:srgbClr val="2A2A2C"/>
                    </a:solidFill>
                    <a:latin typeface="Arial"/>
                    <a:ea typeface="Arial"/>
                    <a:cs typeface="Arial"/>
                    <a:sym typeface="Arial"/>
                  </a:rPr>
                  <a:t>Оломоуц</a:t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03200" lvl="0" marL="2413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b="1" i="0" lang="en-GB" sz="1200" u="none" cap="none" strike="noStrik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Германия </a:t>
                </a:r>
                <a:r>
                  <a:rPr b="0" i="0" lang="en-GB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BS Energy (Braunschweig), общини в Саксония</a:t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03200" lvl="0" marL="2413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b="1" i="0" lang="en-GB" sz="1200" u="none" cap="none" strike="noStrik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Унгария </a:t>
                </a:r>
                <a:r>
                  <a:rPr b="0" i="0" lang="en-GB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Будапеща (BERT), Печ, Дебрецен, Саколи, Дорог и Айка</a:t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03200" lvl="0" marL="2413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b="1" i="0" lang="en-GB" sz="1200" u="none" cap="none" strike="noStrik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Полша </a:t>
                </a:r>
                <a:r>
                  <a:rPr b="0" i="0" lang="en-GB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Варшава, Познан, Лодз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03200" lvl="0" marL="2413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b="1" i="0" lang="en-GB" sz="1200" u="none" cap="none" strike="noStrik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Словакия </a:t>
                </a:r>
                <a:r>
                  <a:rPr b="0" i="0" lang="en-GB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Братислава, Левице, Жиар над Хроном, Лученец, Брезно</a:t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03200" lvl="0" marL="2413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Open Sans"/>
                  <a:buChar char="●"/>
                </a:pPr>
                <a:r>
                  <a:rPr b="1" i="0" lang="en-GB" sz="1200" u="none" cap="none" strike="noStrike">
                    <a:solidFill>
                      <a:srgbClr val="FFA000"/>
                    </a:solidFill>
                    <a:latin typeface="Arial"/>
                    <a:ea typeface="Arial"/>
                    <a:cs typeface="Arial"/>
                    <a:sym typeface="Arial"/>
                  </a:rPr>
                  <a:t>Узбекистан </a:t>
                </a:r>
                <a:r>
                  <a:rPr b="0" i="0" lang="en-GB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 Ташкент</a:t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10"/>
              <p:cNvSpPr txBox="1"/>
              <p:nvPr/>
            </p:nvSpPr>
            <p:spPr>
              <a:xfrm>
                <a:off x="1058549" y="-1036461"/>
                <a:ext cx="3771900" cy="5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45459"/>
                  </a:buClr>
                  <a:buSzPts val="1500"/>
                  <a:buFont typeface="Arial"/>
                  <a:buNone/>
                </a:pPr>
                <a:r>
                  <a:rPr b="1" i="0" lang="en-GB" sz="1500" u="none" cap="none" strike="noStrik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rPr>
                  <a:t>ЗАТВОРЕН ЕНЕРГИЕН ЦИКЪЛ НА МЕСТНО НИВО</a:t>
                </a:r>
                <a:endParaRPr b="0" i="0" sz="2400" u="none" cap="none" strike="noStrik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20" name="Google Shape;1220;p10"/>
          <p:cNvGrpSpPr/>
          <p:nvPr/>
        </p:nvGrpSpPr>
        <p:grpSpPr>
          <a:xfrm>
            <a:off x="6446379" y="4582640"/>
            <a:ext cx="4847015" cy="1002707"/>
            <a:chOff x="4761511" y="2385877"/>
            <a:chExt cx="3635352" cy="752049"/>
          </a:xfrm>
        </p:grpSpPr>
        <p:grpSp>
          <p:nvGrpSpPr>
            <p:cNvPr id="1221" name="Google Shape;1221;p10"/>
            <p:cNvGrpSpPr/>
            <p:nvPr/>
          </p:nvGrpSpPr>
          <p:grpSpPr>
            <a:xfrm>
              <a:off x="5188663" y="2385877"/>
              <a:ext cx="3208200" cy="752049"/>
              <a:chOff x="1267722" y="3814127"/>
              <a:chExt cx="3208200" cy="752049"/>
            </a:xfrm>
          </p:grpSpPr>
          <p:sp>
            <p:nvSpPr>
              <p:cNvPr id="1222" name="Google Shape;1222;p10"/>
              <p:cNvSpPr txBox="1"/>
              <p:nvPr/>
            </p:nvSpPr>
            <p:spPr>
              <a:xfrm>
                <a:off x="1267722" y="3814127"/>
                <a:ext cx="3208200" cy="52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45459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rPr>
                  <a:t>ТЕХНОЛОГИИ ЗА ВОДА, ПРЕЧИСТВАТЕЛНИ СТАНЦИИ И МРЕЖИ </a:t>
                </a:r>
                <a:endParaRPr b="0" i="0" sz="2400" u="none" cap="none" strike="noStrik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10"/>
              <p:cNvSpPr txBox="1"/>
              <p:nvPr/>
            </p:nvSpPr>
            <p:spPr>
              <a:xfrm>
                <a:off x="1416897" y="4250697"/>
                <a:ext cx="3031200" cy="315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5400" lIns="25400" spcFirstLastPara="1" rIns="25400" wrap="square" tIns="25400">
                <a:spAutoFit/>
              </a:bodyPr>
              <a:lstStyle/>
              <a:p>
                <a:pPr indent="-254000" lvl="0" marL="3048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45459"/>
                  </a:buClr>
                  <a:buSzPts val="1200"/>
                  <a:buFont typeface="Open Sans"/>
                  <a:buChar char="●"/>
                </a:pPr>
                <a:r>
                  <a:rPr b="0" i="0" lang="en-GB" sz="1200" u="none" cap="none" strike="noStrike">
                    <a:solidFill>
                      <a:srgbClr val="2A2A2C"/>
                    </a:solidFill>
                    <a:latin typeface="Arial"/>
                    <a:ea typeface="Arial"/>
                    <a:cs typeface="Arial"/>
                    <a:sym typeface="Arial"/>
                  </a:rPr>
                  <a:t>Република Чехия, Унгария, </a:t>
                </a:r>
                <a:br>
                  <a:rPr b="0" i="0" lang="en-GB" sz="1200" u="none" cap="none" strike="noStrike">
                    <a:solidFill>
                      <a:srgbClr val="2A2A2C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en-GB" sz="1200" u="none" cap="none" strike="noStrike">
                    <a:solidFill>
                      <a:srgbClr val="2A2A2C"/>
                    </a:solidFill>
                    <a:latin typeface="Arial"/>
                    <a:ea typeface="Arial"/>
                    <a:cs typeface="Arial"/>
                    <a:sym typeface="Arial"/>
                  </a:rPr>
                  <a:t>Румъния, Сърбия, Словакия</a:t>
                </a:r>
                <a:endParaRPr b="0" i="0" sz="1200" u="none" cap="none" strike="noStrike">
                  <a:solidFill>
                    <a:srgbClr val="2A2A2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24" name="Google Shape;1224;p10"/>
            <p:cNvSpPr/>
            <p:nvPr/>
          </p:nvSpPr>
          <p:spPr>
            <a:xfrm>
              <a:off x="4761511" y="2458138"/>
              <a:ext cx="423359" cy="301114"/>
            </a:xfrm>
            <a:custGeom>
              <a:rect b="b" l="l" r="r" t="t"/>
              <a:pathLst>
                <a:path extrusionOk="0" h="409679" w="575999">
                  <a:moveTo>
                    <a:pt x="376087" y="301503"/>
                  </a:moveTo>
                  <a:cubicBezTo>
                    <a:pt x="376447" y="301863"/>
                    <a:pt x="376447" y="302222"/>
                    <a:pt x="376087" y="302222"/>
                  </a:cubicBezTo>
                  <a:lnTo>
                    <a:pt x="372492" y="306894"/>
                  </a:lnTo>
                  <a:lnTo>
                    <a:pt x="374649" y="310488"/>
                  </a:lnTo>
                  <a:lnTo>
                    <a:pt x="371921" y="313215"/>
                  </a:lnTo>
                  <a:lnTo>
                    <a:pt x="368537" y="310847"/>
                  </a:lnTo>
                  <a:lnTo>
                    <a:pt x="363862" y="314441"/>
                  </a:lnTo>
                  <a:lnTo>
                    <a:pt x="363657" y="314647"/>
                  </a:lnTo>
                  <a:lnTo>
                    <a:pt x="363143" y="314441"/>
                  </a:lnTo>
                  <a:cubicBezTo>
                    <a:pt x="363143" y="314801"/>
                    <a:pt x="363143" y="314801"/>
                    <a:pt x="363503" y="314801"/>
                  </a:cubicBezTo>
                  <a:lnTo>
                    <a:pt x="363657" y="314647"/>
                  </a:lnTo>
                  <a:lnTo>
                    <a:pt x="368537" y="316598"/>
                  </a:lnTo>
                  <a:lnTo>
                    <a:pt x="371921" y="313215"/>
                  </a:lnTo>
                  <a:lnTo>
                    <a:pt x="372132" y="313363"/>
                  </a:lnTo>
                  <a:cubicBezTo>
                    <a:pt x="372492" y="313363"/>
                    <a:pt x="373211" y="313363"/>
                    <a:pt x="373211" y="313004"/>
                  </a:cubicBezTo>
                  <a:lnTo>
                    <a:pt x="374649" y="311566"/>
                  </a:lnTo>
                  <a:cubicBezTo>
                    <a:pt x="375009" y="311207"/>
                    <a:pt x="375009" y="310847"/>
                    <a:pt x="374649" y="310488"/>
                  </a:cubicBezTo>
                  <a:lnTo>
                    <a:pt x="374649" y="310488"/>
                  </a:lnTo>
                  <a:lnTo>
                    <a:pt x="378245" y="306894"/>
                  </a:lnTo>
                  <a:cubicBezTo>
                    <a:pt x="378245" y="304738"/>
                    <a:pt x="377525" y="302941"/>
                    <a:pt x="376087" y="301503"/>
                  </a:cubicBezTo>
                  <a:close/>
                  <a:moveTo>
                    <a:pt x="199913" y="301503"/>
                  </a:moveTo>
                  <a:cubicBezTo>
                    <a:pt x="198834" y="302941"/>
                    <a:pt x="198115" y="304738"/>
                    <a:pt x="198115" y="306894"/>
                  </a:cubicBezTo>
                  <a:lnTo>
                    <a:pt x="201446" y="310352"/>
                  </a:lnTo>
                  <a:lnTo>
                    <a:pt x="201351" y="310488"/>
                  </a:lnTo>
                  <a:cubicBezTo>
                    <a:pt x="201351" y="310847"/>
                    <a:pt x="201351" y="311207"/>
                    <a:pt x="201710" y="311566"/>
                  </a:cubicBezTo>
                  <a:lnTo>
                    <a:pt x="202789" y="313004"/>
                  </a:lnTo>
                  <a:cubicBezTo>
                    <a:pt x="203149" y="313363"/>
                    <a:pt x="203868" y="313363"/>
                    <a:pt x="204227" y="313363"/>
                  </a:cubicBezTo>
                  <a:lnTo>
                    <a:pt x="204296" y="313310"/>
                  </a:lnTo>
                  <a:lnTo>
                    <a:pt x="207463" y="316598"/>
                  </a:lnTo>
                  <a:lnTo>
                    <a:pt x="212693" y="314638"/>
                  </a:lnTo>
                  <a:lnTo>
                    <a:pt x="212856" y="314801"/>
                  </a:lnTo>
                  <a:cubicBezTo>
                    <a:pt x="212856" y="314801"/>
                    <a:pt x="213216" y="314801"/>
                    <a:pt x="213216" y="314441"/>
                  </a:cubicBezTo>
                  <a:lnTo>
                    <a:pt x="212693" y="314638"/>
                  </a:lnTo>
                  <a:lnTo>
                    <a:pt x="212497" y="314441"/>
                  </a:lnTo>
                  <a:lnTo>
                    <a:pt x="207463" y="310847"/>
                  </a:lnTo>
                  <a:lnTo>
                    <a:pt x="204296" y="313310"/>
                  </a:lnTo>
                  <a:lnTo>
                    <a:pt x="201446" y="310352"/>
                  </a:lnTo>
                  <a:lnTo>
                    <a:pt x="203868" y="306894"/>
                  </a:lnTo>
                  <a:lnTo>
                    <a:pt x="200272" y="302222"/>
                  </a:lnTo>
                  <a:cubicBezTo>
                    <a:pt x="199913" y="302222"/>
                    <a:pt x="199913" y="301863"/>
                    <a:pt x="199913" y="301503"/>
                  </a:cubicBezTo>
                  <a:close/>
                  <a:moveTo>
                    <a:pt x="368537" y="297550"/>
                  </a:moveTo>
                  <a:lnTo>
                    <a:pt x="365301" y="300785"/>
                  </a:lnTo>
                  <a:lnTo>
                    <a:pt x="363862" y="301144"/>
                  </a:lnTo>
                  <a:lnTo>
                    <a:pt x="362784" y="302222"/>
                  </a:lnTo>
                  <a:cubicBezTo>
                    <a:pt x="362424" y="302582"/>
                    <a:pt x="362424" y="303300"/>
                    <a:pt x="362424" y="303660"/>
                  </a:cubicBezTo>
                  <a:lnTo>
                    <a:pt x="362424" y="303660"/>
                  </a:lnTo>
                  <a:lnTo>
                    <a:pt x="359188" y="306894"/>
                  </a:lnTo>
                  <a:cubicBezTo>
                    <a:pt x="359188" y="309051"/>
                    <a:pt x="359907" y="311207"/>
                    <a:pt x="360986" y="312644"/>
                  </a:cubicBezTo>
                  <a:cubicBezTo>
                    <a:pt x="360986" y="312285"/>
                    <a:pt x="360986" y="311926"/>
                    <a:pt x="361346" y="311566"/>
                  </a:cubicBezTo>
                  <a:lnTo>
                    <a:pt x="364941" y="306894"/>
                  </a:lnTo>
                  <a:lnTo>
                    <a:pt x="362424" y="303660"/>
                  </a:lnTo>
                  <a:lnTo>
                    <a:pt x="365301" y="300785"/>
                  </a:lnTo>
                  <a:lnTo>
                    <a:pt x="365301" y="300785"/>
                  </a:lnTo>
                  <a:lnTo>
                    <a:pt x="368537" y="303300"/>
                  </a:lnTo>
                  <a:lnTo>
                    <a:pt x="373570" y="299706"/>
                  </a:lnTo>
                  <a:cubicBezTo>
                    <a:pt x="373570" y="299347"/>
                    <a:pt x="373930" y="299347"/>
                    <a:pt x="374290" y="299347"/>
                  </a:cubicBezTo>
                  <a:cubicBezTo>
                    <a:pt x="372851" y="298269"/>
                    <a:pt x="370694" y="297550"/>
                    <a:pt x="368537" y="297550"/>
                  </a:cubicBezTo>
                  <a:close/>
                  <a:moveTo>
                    <a:pt x="207463" y="297550"/>
                  </a:moveTo>
                  <a:cubicBezTo>
                    <a:pt x="205306" y="297550"/>
                    <a:pt x="203508" y="298269"/>
                    <a:pt x="202070" y="299347"/>
                  </a:cubicBezTo>
                  <a:cubicBezTo>
                    <a:pt x="202429" y="299347"/>
                    <a:pt x="202429" y="299347"/>
                    <a:pt x="202789" y="299706"/>
                  </a:cubicBezTo>
                  <a:lnTo>
                    <a:pt x="207463" y="303300"/>
                  </a:lnTo>
                  <a:lnTo>
                    <a:pt x="210847" y="300933"/>
                  </a:lnTo>
                  <a:lnTo>
                    <a:pt x="213576" y="303660"/>
                  </a:lnTo>
                  <a:lnTo>
                    <a:pt x="211418" y="306894"/>
                  </a:lnTo>
                  <a:lnTo>
                    <a:pt x="215014" y="311566"/>
                  </a:lnTo>
                  <a:cubicBezTo>
                    <a:pt x="215014" y="311926"/>
                    <a:pt x="215373" y="312285"/>
                    <a:pt x="215014" y="312644"/>
                  </a:cubicBezTo>
                  <a:cubicBezTo>
                    <a:pt x="216092" y="311207"/>
                    <a:pt x="216812" y="309051"/>
                    <a:pt x="216812" y="306894"/>
                  </a:cubicBezTo>
                  <a:lnTo>
                    <a:pt x="213576" y="303660"/>
                  </a:lnTo>
                  <a:cubicBezTo>
                    <a:pt x="213935" y="303300"/>
                    <a:pt x="213935" y="302582"/>
                    <a:pt x="213576" y="302222"/>
                  </a:cubicBezTo>
                  <a:lnTo>
                    <a:pt x="212137" y="301144"/>
                  </a:lnTo>
                  <a:cubicBezTo>
                    <a:pt x="211778" y="300785"/>
                    <a:pt x="211418" y="300785"/>
                    <a:pt x="211059" y="300785"/>
                  </a:cubicBezTo>
                  <a:lnTo>
                    <a:pt x="210847" y="300933"/>
                  </a:lnTo>
                  <a:lnTo>
                    <a:pt x="207463" y="297550"/>
                  </a:lnTo>
                  <a:close/>
                  <a:moveTo>
                    <a:pt x="275419" y="256939"/>
                  </a:moveTo>
                  <a:cubicBezTo>
                    <a:pt x="277576" y="256939"/>
                    <a:pt x="279374" y="258736"/>
                    <a:pt x="279374" y="260893"/>
                  </a:cubicBezTo>
                  <a:lnTo>
                    <a:pt x="279374" y="275627"/>
                  </a:lnTo>
                  <a:lnTo>
                    <a:pt x="285839" y="275627"/>
                  </a:lnTo>
                  <a:lnTo>
                    <a:pt x="290520" y="275627"/>
                  </a:lnTo>
                  <a:lnTo>
                    <a:pt x="296985" y="275627"/>
                  </a:lnTo>
                  <a:lnTo>
                    <a:pt x="296985" y="260893"/>
                  </a:lnTo>
                  <a:cubicBezTo>
                    <a:pt x="296985" y="258736"/>
                    <a:pt x="298783" y="256939"/>
                    <a:pt x="300941" y="256939"/>
                  </a:cubicBezTo>
                  <a:cubicBezTo>
                    <a:pt x="302738" y="256939"/>
                    <a:pt x="304536" y="258736"/>
                    <a:pt x="304536" y="260893"/>
                  </a:cubicBezTo>
                  <a:lnTo>
                    <a:pt x="304536" y="273112"/>
                  </a:lnTo>
                  <a:lnTo>
                    <a:pt x="304896" y="273112"/>
                  </a:lnTo>
                  <a:cubicBezTo>
                    <a:pt x="305974" y="272393"/>
                    <a:pt x="307412" y="272034"/>
                    <a:pt x="308132" y="272034"/>
                  </a:cubicBezTo>
                  <a:lnTo>
                    <a:pt x="345885" y="272034"/>
                  </a:lnTo>
                  <a:lnTo>
                    <a:pt x="345885" y="287487"/>
                  </a:lnTo>
                  <a:lnTo>
                    <a:pt x="310289" y="287487"/>
                  </a:lnTo>
                  <a:lnTo>
                    <a:pt x="304176" y="290362"/>
                  </a:lnTo>
                  <a:cubicBezTo>
                    <a:pt x="303098" y="290722"/>
                    <a:pt x="302019" y="291081"/>
                    <a:pt x="300941" y="291081"/>
                  </a:cubicBezTo>
                  <a:lnTo>
                    <a:pt x="290520" y="291081"/>
                  </a:lnTo>
                  <a:lnTo>
                    <a:pt x="285839" y="291081"/>
                  </a:lnTo>
                  <a:lnTo>
                    <a:pt x="275419" y="291081"/>
                  </a:lnTo>
                  <a:cubicBezTo>
                    <a:pt x="274340" y="291081"/>
                    <a:pt x="273262" y="290722"/>
                    <a:pt x="271823" y="290362"/>
                  </a:cubicBezTo>
                  <a:lnTo>
                    <a:pt x="266071" y="287487"/>
                  </a:lnTo>
                  <a:lnTo>
                    <a:pt x="230115" y="287487"/>
                  </a:lnTo>
                  <a:lnTo>
                    <a:pt x="230115" y="272034"/>
                  </a:lnTo>
                  <a:lnTo>
                    <a:pt x="267868" y="272034"/>
                  </a:lnTo>
                  <a:cubicBezTo>
                    <a:pt x="269307" y="272034"/>
                    <a:pt x="270026" y="272393"/>
                    <a:pt x="271464" y="273112"/>
                  </a:cubicBezTo>
                  <a:lnTo>
                    <a:pt x="271823" y="273112"/>
                  </a:lnTo>
                  <a:lnTo>
                    <a:pt x="271823" y="260893"/>
                  </a:lnTo>
                  <a:cubicBezTo>
                    <a:pt x="271823" y="258736"/>
                    <a:pt x="273262" y="256939"/>
                    <a:pt x="275419" y="256939"/>
                  </a:cubicBezTo>
                  <a:close/>
                  <a:moveTo>
                    <a:pt x="444043" y="245798"/>
                  </a:moveTo>
                  <a:lnTo>
                    <a:pt x="444043" y="275627"/>
                  </a:lnTo>
                  <a:lnTo>
                    <a:pt x="470650" y="275627"/>
                  </a:lnTo>
                  <a:lnTo>
                    <a:pt x="470650" y="260893"/>
                  </a:lnTo>
                  <a:cubicBezTo>
                    <a:pt x="470650" y="258736"/>
                    <a:pt x="472088" y="256939"/>
                    <a:pt x="474245" y="256939"/>
                  </a:cubicBezTo>
                  <a:cubicBezTo>
                    <a:pt x="476403" y="256939"/>
                    <a:pt x="478201" y="258736"/>
                    <a:pt x="478201" y="260893"/>
                  </a:cubicBezTo>
                  <a:lnTo>
                    <a:pt x="478201" y="273112"/>
                  </a:lnTo>
                  <a:cubicBezTo>
                    <a:pt x="479639" y="272393"/>
                    <a:pt x="480717" y="272034"/>
                    <a:pt x="481796" y="272034"/>
                  </a:cubicBezTo>
                  <a:lnTo>
                    <a:pt x="504448" y="272034"/>
                  </a:lnTo>
                  <a:cubicBezTo>
                    <a:pt x="520987" y="272034"/>
                    <a:pt x="534651" y="285690"/>
                    <a:pt x="534651" y="302222"/>
                  </a:cubicBezTo>
                  <a:lnTo>
                    <a:pt x="534651" y="328817"/>
                  </a:lnTo>
                  <a:cubicBezTo>
                    <a:pt x="534651" y="329895"/>
                    <a:pt x="534291" y="330973"/>
                    <a:pt x="533931" y="332411"/>
                  </a:cubicBezTo>
                  <a:lnTo>
                    <a:pt x="531055" y="338161"/>
                  </a:lnTo>
                  <a:lnTo>
                    <a:pt x="531055" y="366193"/>
                  </a:lnTo>
                  <a:lnTo>
                    <a:pt x="560898" y="366193"/>
                  </a:lnTo>
                  <a:lnTo>
                    <a:pt x="560898" y="339958"/>
                  </a:lnTo>
                  <a:lnTo>
                    <a:pt x="549752" y="339958"/>
                  </a:lnTo>
                  <a:cubicBezTo>
                    <a:pt x="547594" y="339958"/>
                    <a:pt x="545797" y="338520"/>
                    <a:pt x="545797" y="336364"/>
                  </a:cubicBezTo>
                  <a:cubicBezTo>
                    <a:pt x="545797" y="334208"/>
                    <a:pt x="547594" y="332411"/>
                    <a:pt x="549752" y="332411"/>
                  </a:cubicBezTo>
                  <a:lnTo>
                    <a:pt x="558022" y="332411"/>
                  </a:lnTo>
                  <a:cubicBezTo>
                    <a:pt x="557302" y="330973"/>
                    <a:pt x="556943" y="329895"/>
                    <a:pt x="556943" y="328817"/>
                  </a:cubicBezTo>
                  <a:lnTo>
                    <a:pt x="556943" y="302222"/>
                  </a:lnTo>
                  <a:cubicBezTo>
                    <a:pt x="556943" y="288206"/>
                    <a:pt x="551550" y="274909"/>
                    <a:pt x="541842" y="265205"/>
                  </a:cubicBezTo>
                  <a:cubicBezTo>
                    <a:pt x="531774" y="255142"/>
                    <a:pt x="518471" y="249752"/>
                    <a:pt x="504448" y="249752"/>
                  </a:cubicBezTo>
                  <a:lnTo>
                    <a:pt x="481796" y="249752"/>
                  </a:lnTo>
                  <a:cubicBezTo>
                    <a:pt x="480717" y="249752"/>
                    <a:pt x="479639" y="249392"/>
                    <a:pt x="478201" y="248673"/>
                  </a:cubicBezTo>
                  <a:lnTo>
                    <a:pt x="472448" y="245798"/>
                  </a:lnTo>
                  <a:lnTo>
                    <a:pt x="444043" y="245798"/>
                  </a:lnTo>
                  <a:close/>
                  <a:moveTo>
                    <a:pt x="103911" y="245798"/>
                  </a:moveTo>
                  <a:lnTo>
                    <a:pt x="97799" y="248673"/>
                  </a:lnTo>
                  <a:cubicBezTo>
                    <a:pt x="96720" y="249392"/>
                    <a:pt x="95642" y="249752"/>
                    <a:pt x="94563" y="249752"/>
                  </a:cubicBezTo>
                  <a:lnTo>
                    <a:pt x="71552" y="249752"/>
                  </a:lnTo>
                  <a:cubicBezTo>
                    <a:pt x="57529" y="249752"/>
                    <a:pt x="44585" y="255142"/>
                    <a:pt x="34517" y="265205"/>
                  </a:cubicBezTo>
                  <a:cubicBezTo>
                    <a:pt x="24810" y="274909"/>
                    <a:pt x="19057" y="288206"/>
                    <a:pt x="19057" y="302222"/>
                  </a:cubicBezTo>
                  <a:lnTo>
                    <a:pt x="19057" y="328817"/>
                  </a:lnTo>
                  <a:cubicBezTo>
                    <a:pt x="19057" y="329895"/>
                    <a:pt x="18697" y="330973"/>
                    <a:pt x="18338" y="332411"/>
                  </a:cubicBezTo>
                  <a:lnTo>
                    <a:pt x="26607" y="332411"/>
                  </a:lnTo>
                  <a:cubicBezTo>
                    <a:pt x="28765" y="332411"/>
                    <a:pt x="30562" y="334208"/>
                    <a:pt x="30562" y="336364"/>
                  </a:cubicBezTo>
                  <a:cubicBezTo>
                    <a:pt x="30562" y="338520"/>
                    <a:pt x="28765" y="339958"/>
                    <a:pt x="26607" y="339958"/>
                  </a:cubicBezTo>
                  <a:lnTo>
                    <a:pt x="15461" y="339958"/>
                  </a:lnTo>
                  <a:lnTo>
                    <a:pt x="15461" y="366193"/>
                  </a:lnTo>
                  <a:lnTo>
                    <a:pt x="45304" y="366193"/>
                  </a:lnTo>
                  <a:lnTo>
                    <a:pt x="45304" y="338161"/>
                  </a:lnTo>
                  <a:lnTo>
                    <a:pt x="42428" y="332411"/>
                  </a:lnTo>
                  <a:cubicBezTo>
                    <a:pt x="41709" y="330973"/>
                    <a:pt x="41709" y="329895"/>
                    <a:pt x="41709" y="328817"/>
                  </a:cubicBezTo>
                  <a:lnTo>
                    <a:pt x="41709" y="302222"/>
                  </a:lnTo>
                  <a:cubicBezTo>
                    <a:pt x="41709" y="285690"/>
                    <a:pt x="55012" y="272034"/>
                    <a:pt x="71552" y="272034"/>
                  </a:cubicBezTo>
                  <a:lnTo>
                    <a:pt x="94563" y="272034"/>
                  </a:lnTo>
                  <a:cubicBezTo>
                    <a:pt x="95642" y="272034"/>
                    <a:pt x="96720" y="272393"/>
                    <a:pt x="97799" y="273112"/>
                  </a:cubicBezTo>
                  <a:lnTo>
                    <a:pt x="98159" y="273112"/>
                  </a:lnTo>
                  <a:lnTo>
                    <a:pt x="98159" y="260893"/>
                  </a:lnTo>
                  <a:cubicBezTo>
                    <a:pt x="98159" y="258736"/>
                    <a:pt x="99956" y="256939"/>
                    <a:pt x="102114" y="256939"/>
                  </a:cubicBezTo>
                  <a:cubicBezTo>
                    <a:pt x="103911" y="256939"/>
                    <a:pt x="105709" y="258736"/>
                    <a:pt x="105709" y="260893"/>
                  </a:cubicBezTo>
                  <a:lnTo>
                    <a:pt x="105709" y="275627"/>
                  </a:lnTo>
                  <a:lnTo>
                    <a:pt x="131957" y="275627"/>
                  </a:lnTo>
                  <a:lnTo>
                    <a:pt x="131957" y="245798"/>
                  </a:lnTo>
                  <a:lnTo>
                    <a:pt x="103911" y="245798"/>
                  </a:lnTo>
                  <a:close/>
                  <a:moveTo>
                    <a:pt x="373570" y="236095"/>
                  </a:moveTo>
                  <a:cubicBezTo>
                    <a:pt x="371413" y="236095"/>
                    <a:pt x="369615" y="237892"/>
                    <a:pt x="369615" y="240048"/>
                  </a:cubicBezTo>
                  <a:lnTo>
                    <a:pt x="369615" y="270237"/>
                  </a:lnTo>
                  <a:cubicBezTo>
                    <a:pt x="369615" y="272393"/>
                    <a:pt x="371413" y="273831"/>
                    <a:pt x="373570" y="273831"/>
                  </a:cubicBezTo>
                  <a:cubicBezTo>
                    <a:pt x="375368" y="273831"/>
                    <a:pt x="377166" y="272393"/>
                    <a:pt x="377166" y="270237"/>
                  </a:cubicBezTo>
                  <a:lnTo>
                    <a:pt x="377166" y="240048"/>
                  </a:lnTo>
                  <a:cubicBezTo>
                    <a:pt x="377166" y="237892"/>
                    <a:pt x="375368" y="236095"/>
                    <a:pt x="373570" y="236095"/>
                  </a:cubicBezTo>
                  <a:close/>
                  <a:moveTo>
                    <a:pt x="202789" y="236095"/>
                  </a:moveTo>
                  <a:cubicBezTo>
                    <a:pt x="200632" y="236095"/>
                    <a:pt x="199193" y="237892"/>
                    <a:pt x="199193" y="240048"/>
                  </a:cubicBezTo>
                  <a:lnTo>
                    <a:pt x="199193" y="270237"/>
                  </a:lnTo>
                  <a:cubicBezTo>
                    <a:pt x="199193" y="272393"/>
                    <a:pt x="200632" y="273831"/>
                    <a:pt x="202789" y="273831"/>
                  </a:cubicBezTo>
                  <a:cubicBezTo>
                    <a:pt x="204946" y="273831"/>
                    <a:pt x="206744" y="272393"/>
                    <a:pt x="206744" y="270237"/>
                  </a:cubicBezTo>
                  <a:lnTo>
                    <a:pt x="206744" y="240048"/>
                  </a:lnTo>
                  <a:cubicBezTo>
                    <a:pt x="206744" y="237892"/>
                    <a:pt x="204946" y="236095"/>
                    <a:pt x="202789" y="236095"/>
                  </a:cubicBezTo>
                  <a:close/>
                  <a:moveTo>
                    <a:pt x="436492" y="230704"/>
                  </a:moveTo>
                  <a:lnTo>
                    <a:pt x="474245" y="230704"/>
                  </a:lnTo>
                  <a:cubicBezTo>
                    <a:pt x="475324" y="230704"/>
                    <a:pt x="476762" y="230704"/>
                    <a:pt x="477481" y="231423"/>
                  </a:cubicBezTo>
                  <a:lnTo>
                    <a:pt x="483594" y="234298"/>
                  </a:lnTo>
                  <a:lnTo>
                    <a:pt x="504448" y="234298"/>
                  </a:lnTo>
                  <a:cubicBezTo>
                    <a:pt x="522785" y="234298"/>
                    <a:pt x="539684" y="241486"/>
                    <a:pt x="552628" y="254424"/>
                  </a:cubicBezTo>
                  <a:cubicBezTo>
                    <a:pt x="565572" y="267002"/>
                    <a:pt x="572404" y="284253"/>
                    <a:pt x="572404" y="302222"/>
                  </a:cubicBezTo>
                  <a:lnTo>
                    <a:pt x="572404" y="302582"/>
                  </a:lnTo>
                  <a:lnTo>
                    <a:pt x="572404" y="327020"/>
                  </a:lnTo>
                  <a:lnTo>
                    <a:pt x="575280" y="332770"/>
                  </a:lnTo>
                  <a:cubicBezTo>
                    <a:pt x="575999" y="333848"/>
                    <a:pt x="575999" y="334926"/>
                    <a:pt x="575999" y="336364"/>
                  </a:cubicBezTo>
                  <a:lnTo>
                    <a:pt x="575999" y="374100"/>
                  </a:lnTo>
                  <a:cubicBezTo>
                    <a:pt x="575999" y="377334"/>
                    <a:pt x="573842" y="380209"/>
                    <a:pt x="570606" y="381288"/>
                  </a:cubicBezTo>
                  <a:lnTo>
                    <a:pt x="570606" y="382725"/>
                  </a:lnTo>
                  <a:lnTo>
                    <a:pt x="572404" y="391350"/>
                  </a:lnTo>
                  <a:cubicBezTo>
                    <a:pt x="572404" y="391710"/>
                    <a:pt x="572404" y="392069"/>
                    <a:pt x="572404" y="392788"/>
                  </a:cubicBezTo>
                  <a:lnTo>
                    <a:pt x="572404" y="409679"/>
                  </a:lnTo>
                  <a:lnTo>
                    <a:pt x="556943" y="409679"/>
                  </a:lnTo>
                  <a:lnTo>
                    <a:pt x="556943" y="393507"/>
                  </a:lnTo>
                  <a:lnTo>
                    <a:pt x="555145" y="384881"/>
                  </a:lnTo>
                  <a:cubicBezTo>
                    <a:pt x="555145" y="384522"/>
                    <a:pt x="555145" y="383803"/>
                    <a:pt x="555145" y="383444"/>
                  </a:cubicBezTo>
                  <a:lnTo>
                    <a:pt x="555145" y="381647"/>
                  </a:lnTo>
                  <a:lnTo>
                    <a:pt x="536448" y="381647"/>
                  </a:lnTo>
                  <a:lnTo>
                    <a:pt x="536448" y="383444"/>
                  </a:lnTo>
                  <a:cubicBezTo>
                    <a:pt x="536448" y="383803"/>
                    <a:pt x="536448" y="384522"/>
                    <a:pt x="536448" y="384881"/>
                  </a:cubicBezTo>
                  <a:lnTo>
                    <a:pt x="534651" y="393507"/>
                  </a:lnTo>
                  <a:lnTo>
                    <a:pt x="534651" y="409679"/>
                  </a:lnTo>
                  <a:lnTo>
                    <a:pt x="519549" y="409679"/>
                  </a:lnTo>
                  <a:lnTo>
                    <a:pt x="519549" y="392788"/>
                  </a:lnTo>
                  <a:cubicBezTo>
                    <a:pt x="519549" y="392069"/>
                    <a:pt x="519549" y="391710"/>
                    <a:pt x="519549" y="391350"/>
                  </a:cubicBezTo>
                  <a:lnTo>
                    <a:pt x="521347" y="382725"/>
                  </a:lnTo>
                  <a:lnTo>
                    <a:pt x="521347" y="381288"/>
                  </a:lnTo>
                  <a:cubicBezTo>
                    <a:pt x="518111" y="380209"/>
                    <a:pt x="515594" y="377334"/>
                    <a:pt x="515594" y="374100"/>
                  </a:cubicBezTo>
                  <a:lnTo>
                    <a:pt x="515594" y="336364"/>
                  </a:lnTo>
                  <a:cubicBezTo>
                    <a:pt x="515594" y="334926"/>
                    <a:pt x="515954" y="333848"/>
                    <a:pt x="516313" y="332770"/>
                  </a:cubicBezTo>
                  <a:lnTo>
                    <a:pt x="519549" y="327020"/>
                  </a:lnTo>
                  <a:lnTo>
                    <a:pt x="519549" y="302222"/>
                  </a:lnTo>
                  <a:cubicBezTo>
                    <a:pt x="519549" y="293956"/>
                    <a:pt x="512718" y="287487"/>
                    <a:pt x="504448" y="287487"/>
                  </a:cubicBezTo>
                  <a:lnTo>
                    <a:pt x="483594" y="287487"/>
                  </a:lnTo>
                  <a:lnTo>
                    <a:pt x="477481" y="290362"/>
                  </a:lnTo>
                  <a:cubicBezTo>
                    <a:pt x="476762" y="290722"/>
                    <a:pt x="475324" y="291081"/>
                    <a:pt x="474245" y="291081"/>
                  </a:cubicBezTo>
                  <a:lnTo>
                    <a:pt x="436492" y="291081"/>
                  </a:lnTo>
                  <a:cubicBezTo>
                    <a:pt x="433256" y="291081"/>
                    <a:pt x="430020" y="288925"/>
                    <a:pt x="429301" y="285690"/>
                  </a:cubicBezTo>
                  <a:lnTo>
                    <a:pt x="426065" y="285690"/>
                  </a:lnTo>
                  <a:lnTo>
                    <a:pt x="417076" y="287128"/>
                  </a:lnTo>
                  <a:cubicBezTo>
                    <a:pt x="416717" y="287487"/>
                    <a:pt x="416357" y="287487"/>
                    <a:pt x="415638" y="287487"/>
                  </a:cubicBezTo>
                  <a:lnTo>
                    <a:pt x="391548" y="287487"/>
                  </a:lnTo>
                  <a:lnTo>
                    <a:pt x="391548" y="272034"/>
                  </a:lnTo>
                  <a:lnTo>
                    <a:pt x="414919" y="272034"/>
                  </a:lnTo>
                  <a:lnTo>
                    <a:pt x="423908" y="270237"/>
                  </a:lnTo>
                  <a:cubicBezTo>
                    <a:pt x="424267" y="270237"/>
                    <a:pt x="424627" y="270237"/>
                    <a:pt x="425346" y="270237"/>
                  </a:cubicBezTo>
                  <a:lnTo>
                    <a:pt x="428942" y="270237"/>
                  </a:lnTo>
                  <a:lnTo>
                    <a:pt x="428942" y="251549"/>
                  </a:lnTo>
                  <a:lnTo>
                    <a:pt x="425346" y="251549"/>
                  </a:lnTo>
                  <a:cubicBezTo>
                    <a:pt x="424627" y="251549"/>
                    <a:pt x="424267" y="251549"/>
                    <a:pt x="423908" y="251549"/>
                  </a:cubicBezTo>
                  <a:lnTo>
                    <a:pt x="414919" y="249752"/>
                  </a:lnTo>
                  <a:lnTo>
                    <a:pt x="391548" y="249752"/>
                  </a:lnTo>
                  <a:lnTo>
                    <a:pt x="391548" y="234298"/>
                  </a:lnTo>
                  <a:lnTo>
                    <a:pt x="415638" y="234298"/>
                  </a:lnTo>
                  <a:cubicBezTo>
                    <a:pt x="416357" y="234298"/>
                    <a:pt x="416717" y="234298"/>
                    <a:pt x="417076" y="234298"/>
                  </a:cubicBezTo>
                  <a:lnTo>
                    <a:pt x="426065" y="236095"/>
                  </a:lnTo>
                  <a:lnTo>
                    <a:pt x="429301" y="236095"/>
                  </a:lnTo>
                  <a:cubicBezTo>
                    <a:pt x="430020" y="232860"/>
                    <a:pt x="433256" y="230704"/>
                    <a:pt x="436492" y="230704"/>
                  </a:cubicBezTo>
                  <a:close/>
                  <a:moveTo>
                    <a:pt x="275419" y="230704"/>
                  </a:moveTo>
                  <a:lnTo>
                    <a:pt x="285839" y="230704"/>
                  </a:lnTo>
                  <a:lnTo>
                    <a:pt x="290520" y="230704"/>
                  </a:lnTo>
                  <a:lnTo>
                    <a:pt x="300941" y="230704"/>
                  </a:lnTo>
                  <a:cubicBezTo>
                    <a:pt x="302019" y="230704"/>
                    <a:pt x="303098" y="230704"/>
                    <a:pt x="304176" y="231423"/>
                  </a:cubicBezTo>
                  <a:lnTo>
                    <a:pt x="310289" y="234298"/>
                  </a:lnTo>
                  <a:lnTo>
                    <a:pt x="345885" y="234298"/>
                  </a:lnTo>
                  <a:lnTo>
                    <a:pt x="345885" y="249752"/>
                  </a:lnTo>
                  <a:lnTo>
                    <a:pt x="308132" y="249752"/>
                  </a:lnTo>
                  <a:cubicBezTo>
                    <a:pt x="307412" y="249752"/>
                    <a:pt x="305974" y="249392"/>
                    <a:pt x="304896" y="248673"/>
                  </a:cubicBezTo>
                  <a:lnTo>
                    <a:pt x="299143" y="245798"/>
                  </a:lnTo>
                  <a:lnTo>
                    <a:pt x="290520" y="245798"/>
                  </a:lnTo>
                  <a:lnTo>
                    <a:pt x="285839" y="245798"/>
                  </a:lnTo>
                  <a:lnTo>
                    <a:pt x="277217" y="245798"/>
                  </a:lnTo>
                  <a:lnTo>
                    <a:pt x="271464" y="248673"/>
                  </a:lnTo>
                  <a:cubicBezTo>
                    <a:pt x="270026" y="249392"/>
                    <a:pt x="269307" y="249752"/>
                    <a:pt x="267868" y="249752"/>
                  </a:cubicBezTo>
                  <a:lnTo>
                    <a:pt x="230115" y="249752"/>
                  </a:lnTo>
                  <a:lnTo>
                    <a:pt x="230115" y="234298"/>
                  </a:lnTo>
                  <a:lnTo>
                    <a:pt x="266071" y="234298"/>
                  </a:lnTo>
                  <a:lnTo>
                    <a:pt x="271823" y="231423"/>
                  </a:lnTo>
                  <a:cubicBezTo>
                    <a:pt x="273262" y="230704"/>
                    <a:pt x="274340" y="230704"/>
                    <a:pt x="275419" y="230704"/>
                  </a:cubicBezTo>
                  <a:close/>
                  <a:moveTo>
                    <a:pt x="102114" y="230704"/>
                  </a:moveTo>
                  <a:lnTo>
                    <a:pt x="139867" y="230704"/>
                  </a:lnTo>
                  <a:cubicBezTo>
                    <a:pt x="143103" y="230704"/>
                    <a:pt x="146339" y="232860"/>
                    <a:pt x="147058" y="236095"/>
                  </a:cubicBezTo>
                  <a:lnTo>
                    <a:pt x="150294" y="236095"/>
                  </a:lnTo>
                  <a:lnTo>
                    <a:pt x="158923" y="234298"/>
                  </a:lnTo>
                  <a:cubicBezTo>
                    <a:pt x="159283" y="234298"/>
                    <a:pt x="160002" y="234298"/>
                    <a:pt x="160362" y="234298"/>
                  </a:cubicBezTo>
                  <a:lnTo>
                    <a:pt x="184811" y="234298"/>
                  </a:lnTo>
                  <a:lnTo>
                    <a:pt x="184811" y="249752"/>
                  </a:lnTo>
                  <a:lnTo>
                    <a:pt x="161081" y="249752"/>
                  </a:lnTo>
                  <a:lnTo>
                    <a:pt x="152451" y="251549"/>
                  </a:lnTo>
                  <a:cubicBezTo>
                    <a:pt x="152092" y="251549"/>
                    <a:pt x="151373" y="251549"/>
                    <a:pt x="151013" y="251549"/>
                  </a:cubicBezTo>
                  <a:lnTo>
                    <a:pt x="147418" y="251549"/>
                  </a:lnTo>
                  <a:lnTo>
                    <a:pt x="147418" y="270237"/>
                  </a:lnTo>
                  <a:lnTo>
                    <a:pt x="151013" y="270237"/>
                  </a:lnTo>
                  <a:cubicBezTo>
                    <a:pt x="151373" y="270237"/>
                    <a:pt x="152092" y="270237"/>
                    <a:pt x="152451" y="270237"/>
                  </a:cubicBezTo>
                  <a:lnTo>
                    <a:pt x="161081" y="272034"/>
                  </a:lnTo>
                  <a:lnTo>
                    <a:pt x="184811" y="272034"/>
                  </a:lnTo>
                  <a:lnTo>
                    <a:pt x="184811" y="287487"/>
                  </a:lnTo>
                  <a:lnTo>
                    <a:pt x="160362" y="287487"/>
                  </a:lnTo>
                  <a:cubicBezTo>
                    <a:pt x="160002" y="287487"/>
                    <a:pt x="159283" y="287487"/>
                    <a:pt x="158923" y="287128"/>
                  </a:cubicBezTo>
                  <a:lnTo>
                    <a:pt x="150294" y="285690"/>
                  </a:lnTo>
                  <a:lnTo>
                    <a:pt x="147058" y="285690"/>
                  </a:lnTo>
                  <a:cubicBezTo>
                    <a:pt x="146339" y="288925"/>
                    <a:pt x="143103" y="291081"/>
                    <a:pt x="139867" y="291081"/>
                  </a:cubicBezTo>
                  <a:lnTo>
                    <a:pt x="102114" y="291081"/>
                  </a:lnTo>
                  <a:cubicBezTo>
                    <a:pt x="100675" y="291081"/>
                    <a:pt x="99597" y="290722"/>
                    <a:pt x="98518" y="290362"/>
                  </a:cubicBezTo>
                  <a:lnTo>
                    <a:pt x="92765" y="287487"/>
                  </a:lnTo>
                  <a:lnTo>
                    <a:pt x="71552" y="287487"/>
                  </a:lnTo>
                  <a:cubicBezTo>
                    <a:pt x="63641" y="287487"/>
                    <a:pt x="56810" y="293956"/>
                    <a:pt x="56810" y="302222"/>
                  </a:cubicBezTo>
                  <a:lnTo>
                    <a:pt x="56810" y="327020"/>
                  </a:lnTo>
                  <a:lnTo>
                    <a:pt x="60046" y="332770"/>
                  </a:lnTo>
                  <a:cubicBezTo>
                    <a:pt x="60405" y="333848"/>
                    <a:pt x="60405" y="334926"/>
                    <a:pt x="60405" y="336364"/>
                  </a:cubicBezTo>
                  <a:lnTo>
                    <a:pt x="60405" y="374100"/>
                  </a:lnTo>
                  <a:cubicBezTo>
                    <a:pt x="60405" y="377334"/>
                    <a:pt x="58248" y="380209"/>
                    <a:pt x="55012" y="381288"/>
                  </a:cubicBezTo>
                  <a:lnTo>
                    <a:pt x="55012" y="382725"/>
                  </a:lnTo>
                  <a:lnTo>
                    <a:pt x="56810" y="391350"/>
                  </a:lnTo>
                  <a:cubicBezTo>
                    <a:pt x="56810" y="391710"/>
                    <a:pt x="56810" y="392069"/>
                    <a:pt x="56810" y="392788"/>
                  </a:cubicBezTo>
                  <a:lnTo>
                    <a:pt x="56810" y="409679"/>
                  </a:lnTo>
                  <a:lnTo>
                    <a:pt x="41709" y="409679"/>
                  </a:lnTo>
                  <a:lnTo>
                    <a:pt x="41709" y="393507"/>
                  </a:lnTo>
                  <a:lnTo>
                    <a:pt x="39911" y="384881"/>
                  </a:lnTo>
                  <a:cubicBezTo>
                    <a:pt x="39551" y="384522"/>
                    <a:pt x="39551" y="383803"/>
                    <a:pt x="39551" y="383444"/>
                  </a:cubicBezTo>
                  <a:lnTo>
                    <a:pt x="39551" y="381647"/>
                  </a:lnTo>
                  <a:lnTo>
                    <a:pt x="20854" y="381647"/>
                  </a:lnTo>
                  <a:lnTo>
                    <a:pt x="20854" y="383444"/>
                  </a:lnTo>
                  <a:cubicBezTo>
                    <a:pt x="20854" y="383803"/>
                    <a:pt x="20854" y="384522"/>
                    <a:pt x="20854" y="384881"/>
                  </a:cubicBezTo>
                  <a:lnTo>
                    <a:pt x="19057" y="393507"/>
                  </a:lnTo>
                  <a:lnTo>
                    <a:pt x="19057" y="409679"/>
                  </a:lnTo>
                  <a:lnTo>
                    <a:pt x="3955" y="409679"/>
                  </a:lnTo>
                  <a:lnTo>
                    <a:pt x="3955" y="392788"/>
                  </a:lnTo>
                  <a:cubicBezTo>
                    <a:pt x="3955" y="392069"/>
                    <a:pt x="3955" y="391710"/>
                    <a:pt x="3955" y="391350"/>
                  </a:cubicBezTo>
                  <a:lnTo>
                    <a:pt x="5753" y="382725"/>
                  </a:lnTo>
                  <a:lnTo>
                    <a:pt x="5753" y="381288"/>
                  </a:lnTo>
                  <a:cubicBezTo>
                    <a:pt x="2517" y="380209"/>
                    <a:pt x="0" y="377334"/>
                    <a:pt x="0" y="374100"/>
                  </a:cubicBezTo>
                  <a:lnTo>
                    <a:pt x="0" y="336364"/>
                  </a:lnTo>
                  <a:cubicBezTo>
                    <a:pt x="0" y="334926"/>
                    <a:pt x="360" y="333848"/>
                    <a:pt x="1079" y="332770"/>
                  </a:cubicBezTo>
                  <a:lnTo>
                    <a:pt x="3955" y="327020"/>
                  </a:lnTo>
                  <a:lnTo>
                    <a:pt x="3955" y="302222"/>
                  </a:lnTo>
                  <a:cubicBezTo>
                    <a:pt x="3955" y="284253"/>
                    <a:pt x="11146" y="267002"/>
                    <a:pt x="23731" y="254424"/>
                  </a:cubicBezTo>
                  <a:cubicBezTo>
                    <a:pt x="36675" y="241486"/>
                    <a:pt x="53574" y="234298"/>
                    <a:pt x="71552" y="234298"/>
                  </a:cubicBezTo>
                  <a:lnTo>
                    <a:pt x="92765" y="234298"/>
                  </a:lnTo>
                  <a:lnTo>
                    <a:pt x="98518" y="231423"/>
                  </a:lnTo>
                  <a:cubicBezTo>
                    <a:pt x="99597" y="230704"/>
                    <a:pt x="100675" y="230704"/>
                    <a:pt x="102114" y="230704"/>
                  </a:cubicBezTo>
                  <a:close/>
                  <a:moveTo>
                    <a:pt x="359188" y="216329"/>
                  </a:moveTo>
                  <a:cubicBezTo>
                    <a:pt x="359548" y="221001"/>
                    <a:pt x="363503" y="225313"/>
                    <a:pt x="368537" y="225313"/>
                  </a:cubicBezTo>
                  <a:cubicBezTo>
                    <a:pt x="373211" y="225313"/>
                    <a:pt x="376806" y="222079"/>
                    <a:pt x="377885" y="218125"/>
                  </a:cubicBezTo>
                  <a:cubicBezTo>
                    <a:pt x="377525" y="218125"/>
                    <a:pt x="377166" y="218485"/>
                    <a:pt x="377166" y="218485"/>
                  </a:cubicBezTo>
                  <a:lnTo>
                    <a:pt x="371054" y="218485"/>
                  </a:lnTo>
                  <a:lnTo>
                    <a:pt x="369975" y="222438"/>
                  </a:lnTo>
                  <a:cubicBezTo>
                    <a:pt x="369975" y="223157"/>
                    <a:pt x="369256" y="223516"/>
                    <a:pt x="368896" y="223516"/>
                  </a:cubicBezTo>
                  <a:lnTo>
                    <a:pt x="367098" y="223157"/>
                  </a:lnTo>
                  <a:cubicBezTo>
                    <a:pt x="366379" y="223157"/>
                    <a:pt x="366020" y="222438"/>
                    <a:pt x="366020" y="222079"/>
                  </a:cubicBezTo>
                  <a:lnTo>
                    <a:pt x="365660" y="218125"/>
                  </a:lnTo>
                  <a:lnTo>
                    <a:pt x="359907" y="216688"/>
                  </a:lnTo>
                  <a:cubicBezTo>
                    <a:pt x="359548" y="216688"/>
                    <a:pt x="359548" y="216329"/>
                    <a:pt x="359188" y="216329"/>
                  </a:cubicBezTo>
                  <a:close/>
                  <a:moveTo>
                    <a:pt x="216812" y="216329"/>
                  </a:moveTo>
                  <a:lnTo>
                    <a:pt x="216433" y="216693"/>
                  </a:lnTo>
                  <a:lnTo>
                    <a:pt x="210699" y="218125"/>
                  </a:lnTo>
                  <a:lnTo>
                    <a:pt x="210340" y="222079"/>
                  </a:lnTo>
                  <a:cubicBezTo>
                    <a:pt x="209980" y="222438"/>
                    <a:pt x="209620" y="223157"/>
                    <a:pt x="209261" y="223157"/>
                  </a:cubicBezTo>
                  <a:lnTo>
                    <a:pt x="207463" y="223516"/>
                  </a:lnTo>
                  <a:lnTo>
                    <a:pt x="207104" y="223516"/>
                  </a:lnTo>
                  <a:cubicBezTo>
                    <a:pt x="207104" y="223516"/>
                    <a:pt x="206744" y="223157"/>
                    <a:pt x="206384" y="222438"/>
                  </a:cubicBezTo>
                  <a:lnTo>
                    <a:pt x="204946" y="218485"/>
                  </a:lnTo>
                  <a:lnTo>
                    <a:pt x="199193" y="218485"/>
                  </a:lnTo>
                  <a:cubicBezTo>
                    <a:pt x="198834" y="218485"/>
                    <a:pt x="198834" y="218125"/>
                    <a:pt x="198474" y="218125"/>
                  </a:cubicBezTo>
                  <a:cubicBezTo>
                    <a:pt x="199553" y="222079"/>
                    <a:pt x="203149" y="225313"/>
                    <a:pt x="207463" y="225313"/>
                  </a:cubicBezTo>
                  <a:lnTo>
                    <a:pt x="216433" y="216693"/>
                  </a:lnTo>
                  <a:lnTo>
                    <a:pt x="216452" y="216688"/>
                  </a:lnTo>
                  <a:lnTo>
                    <a:pt x="216812" y="216329"/>
                  </a:lnTo>
                  <a:close/>
                  <a:moveTo>
                    <a:pt x="368537" y="206266"/>
                  </a:moveTo>
                  <a:cubicBezTo>
                    <a:pt x="364222" y="206266"/>
                    <a:pt x="360626" y="209141"/>
                    <a:pt x="359548" y="213094"/>
                  </a:cubicBezTo>
                  <a:cubicBezTo>
                    <a:pt x="359907" y="213094"/>
                    <a:pt x="359907" y="213094"/>
                    <a:pt x="360267" y="213094"/>
                  </a:cubicBezTo>
                  <a:lnTo>
                    <a:pt x="366379" y="212735"/>
                  </a:lnTo>
                  <a:lnTo>
                    <a:pt x="367458" y="208781"/>
                  </a:lnTo>
                  <a:cubicBezTo>
                    <a:pt x="367458" y="208063"/>
                    <a:pt x="368177" y="208063"/>
                    <a:pt x="368537" y="208063"/>
                  </a:cubicBezTo>
                  <a:lnTo>
                    <a:pt x="370334" y="208063"/>
                  </a:lnTo>
                  <a:cubicBezTo>
                    <a:pt x="370694" y="208063"/>
                    <a:pt x="371413" y="208422"/>
                    <a:pt x="371413" y="209141"/>
                  </a:cubicBezTo>
                  <a:lnTo>
                    <a:pt x="371773" y="213094"/>
                  </a:lnTo>
                  <a:lnTo>
                    <a:pt x="377001" y="214401"/>
                  </a:lnTo>
                  <a:lnTo>
                    <a:pt x="377885" y="215250"/>
                  </a:lnTo>
                  <a:cubicBezTo>
                    <a:pt x="377885" y="214891"/>
                    <a:pt x="377885" y="214891"/>
                    <a:pt x="377525" y="214532"/>
                  </a:cubicBezTo>
                  <a:lnTo>
                    <a:pt x="377001" y="214401"/>
                  </a:lnTo>
                  <a:lnTo>
                    <a:pt x="368537" y="206266"/>
                  </a:lnTo>
                  <a:close/>
                  <a:moveTo>
                    <a:pt x="207463" y="206266"/>
                  </a:moveTo>
                  <a:lnTo>
                    <a:pt x="198873" y="214522"/>
                  </a:lnTo>
                  <a:lnTo>
                    <a:pt x="198834" y="214532"/>
                  </a:lnTo>
                  <a:cubicBezTo>
                    <a:pt x="198474" y="214891"/>
                    <a:pt x="198474" y="214891"/>
                    <a:pt x="198115" y="215250"/>
                  </a:cubicBezTo>
                  <a:lnTo>
                    <a:pt x="198873" y="214522"/>
                  </a:lnTo>
                  <a:lnTo>
                    <a:pt x="204587" y="213094"/>
                  </a:lnTo>
                  <a:lnTo>
                    <a:pt x="204946" y="209141"/>
                  </a:lnTo>
                  <a:cubicBezTo>
                    <a:pt x="204946" y="208422"/>
                    <a:pt x="205306" y="208063"/>
                    <a:pt x="205665" y="208063"/>
                  </a:cubicBezTo>
                  <a:lnTo>
                    <a:pt x="207823" y="208063"/>
                  </a:lnTo>
                  <a:cubicBezTo>
                    <a:pt x="208182" y="208063"/>
                    <a:pt x="208542" y="208063"/>
                    <a:pt x="208901" y="208781"/>
                  </a:cubicBezTo>
                  <a:lnTo>
                    <a:pt x="209980" y="212735"/>
                  </a:lnTo>
                  <a:lnTo>
                    <a:pt x="216092" y="213094"/>
                  </a:lnTo>
                  <a:cubicBezTo>
                    <a:pt x="216092" y="213094"/>
                    <a:pt x="216452" y="213094"/>
                    <a:pt x="216812" y="213094"/>
                  </a:cubicBezTo>
                  <a:cubicBezTo>
                    <a:pt x="215733" y="209141"/>
                    <a:pt x="212137" y="206266"/>
                    <a:pt x="207463" y="206266"/>
                  </a:cubicBezTo>
                  <a:close/>
                  <a:moveTo>
                    <a:pt x="368537" y="198359"/>
                  </a:moveTo>
                  <a:cubicBezTo>
                    <a:pt x="378964" y="198359"/>
                    <a:pt x="387593" y="206984"/>
                    <a:pt x="387593" y="217407"/>
                  </a:cubicBezTo>
                  <a:lnTo>
                    <a:pt x="387593" y="230704"/>
                  </a:lnTo>
                  <a:lnTo>
                    <a:pt x="382919" y="230704"/>
                  </a:lnTo>
                  <a:cubicBezTo>
                    <a:pt x="381840" y="230704"/>
                    <a:pt x="381121" y="231423"/>
                    <a:pt x="381121" y="232501"/>
                  </a:cubicBezTo>
                  <a:cubicBezTo>
                    <a:pt x="381121" y="233939"/>
                    <a:pt x="381840" y="234298"/>
                    <a:pt x="382919" y="234298"/>
                  </a:cubicBezTo>
                  <a:lnTo>
                    <a:pt x="387593" y="234298"/>
                  </a:lnTo>
                  <a:lnTo>
                    <a:pt x="387593" y="287128"/>
                  </a:lnTo>
                  <a:lnTo>
                    <a:pt x="381121" y="287128"/>
                  </a:lnTo>
                  <a:cubicBezTo>
                    <a:pt x="379683" y="287128"/>
                    <a:pt x="378964" y="288206"/>
                    <a:pt x="378964" y="289284"/>
                  </a:cubicBezTo>
                  <a:cubicBezTo>
                    <a:pt x="378964" y="290362"/>
                    <a:pt x="379683" y="291081"/>
                    <a:pt x="381121" y="291081"/>
                  </a:cubicBezTo>
                  <a:lnTo>
                    <a:pt x="387593" y="291081"/>
                  </a:lnTo>
                  <a:lnTo>
                    <a:pt x="387593" y="304379"/>
                  </a:lnTo>
                  <a:cubicBezTo>
                    <a:pt x="387593" y="309410"/>
                    <a:pt x="385795" y="314082"/>
                    <a:pt x="381840" y="317676"/>
                  </a:cubicBezTo>
                  <a:cubicBezTo>
                    <a:pt x="378604" y="321270"/>
                    <a:pt x="373930" y="323067"/>
                    <a:pt x="368537" y="323067"/>
                  </a:cubicBezTo>
                  <a:cubicBezTo>
                    <a:pt x="358110" y="323067"/>
                    <a:pt x="349840" y="314801"/>
                    <a:pt x="349840" y="304379"/>
                  </a:cubicBezTo>
                  <a:lnTo>
                    <a:pt x="349840" y="291081"/>
                  </a:lnTo>
                  <a:lnTo>
                    <a:pt x="363862" y="291081"/>
                  </a:lnTo>
                  <a:cubicBezTo>
                    <a:pt x="364941" y="291081"/>
                    <a:pt x="366020" y="290362"/>
                    <a:pt x="366020" y="289284"/>
                  </a:cubicBezTo>
                  <a:cubicBezTo>
                    <a:pt x="366020" y="288206"/>
                    <a:pt x="364941" y="287128"/>
                    <a:pt x="363862" y="287128"/>
                  </a:cubicBezTo>
                  <a:lnTo>
                    <a:pt x="349840" y="287128"/>
                  </a:lnTo>
                  <a:lnTo>
                    <a:pt x="349840" y="234298"/>
                  </a:lnTo>
                  <a:lnTo>
                    <a:pt x="362065" y="234298"/>
                  </a:lnTo>
                  <a:cubicBezTo>
                    <a:pt x="363143" y="234298"/>
                    <a:pt x="363862" y="233939"/>
                    <a:pt x="363862" y="232501"/>
                  </a:cubicBezTo>
                  <a:cubicBezTo>
                    <a:pt x="363862" y="231423"/>
                    <a:pt x="363143" y="230704"/>
                    <a:pt x="362065" y="230704"/>
                  </a:cubicBezTo>
                  <a:lnTo>
                    <a:pt x="349840" y="230704"/>
                  </a:lnTo>
                  <a:lnTo>
                    <a:pt x="349840" y="217407"/>
                  </a:lnTo>
                  <a:cubicBezTo>
                    <a:pt x="349840" y="206984"/>
                    <a:pt x="358110" y="198359"/>
                    <a:pt x="368537" y="198359"/>
                  </a:cubicBezTo>
                  <a:close/>
                  <a:moveTo>
                    <a:pt x="207463" y="198359"/>
                  </a:moveTo>
                  <a:cubicBezTo>
                    <a:pt x="217890" y="198359"/>
                    <a:pt x="226520" y="206984"/>
                    <a:pt x="226520" y="217407"/>
                  </a:cubicBezTo>
                  <a:lnTo>
                    <a:pt x="226520" y="230704"/>
                  </a:lnTo>
                  <a:lnTo>
                    <a:pt x="214295" y="230704"/>
                  </a:lnTo>
                  <a:cubicBezTo>
                    <a:pt x="213216" y="230704"/>
                    <a:pt x="212137" y="231423"/>
                    <a:pt x="212137" y="232501"/>
                  </a:cubicBezTo>
                  <a:cubicBezTo>
                    <a:pt x="212137" y="233939"/>
                    <a:pt x="213216" y="234298"/>
                    <a:pt x="214295" y="234298"/>
                  </a:cubicBezTo>
                  <a:lnTo>
                    <a:pt x="226520" y="234298"/>
                  </a:lnTo>
                  <a:lnTo>
                    <a:pt x="226520" y="287128"/>
                  </a:lnTo>
                  <a:lnTo>
                    <a:pt x="212137" y="287128"/>
                  </a:lnTo>
                  <a:cubicBezTo>
                    <a:pt x="211418" y="287128"/>
                    <a:pt x="210340" y="288206"/>
                    <a:pt x="210340" y="289284"/>
                  </a:cubicBezTo>
                  <a:cubicBezTo>
                    <a:pt x="210340" y="290362"/>
                    <a:pt x="211418" y="291081"/>
                    <a:pt x="212137" y="291081"/>
                  </a:cubicBezTo>
                  <a:lnTo>
                    <a:pt x="226520" y="291081"/>
                  </a:lnTo>
                  <a:lnTo>
                    <a:pt x="226520" y="304379"/>
                  </a:lnTo>
                  <a:cubicBezTo>
                    <a:pt x="226520" y="314801"/>
                    <a:pt x="217890" y="323067"/>
                    <a:pt x="207463" y="323067"/>
                  </a:cubicBezTo>
                  <a:cubicBezTo>
                    <a:pt x="202429" y="323067"/>
                    <a:pt x="197755" y="321270"/>
                    <a:pt x="194160" y="317676"/>
                  </a:cubicBezTo>
                  <a:cubicBezTo>
                    <a:pt x="190564" y="314082"/>
                    <a:pt x="188766" y="309410"/>
                    <a:pt x="188766" y="304379"/>
                  </a:cubicBezTo>
                  <a:lnTo>
                    <a:pt x="188766" y="291081"/>
                  </a:lnTo>
                  <a:lnTo>
                    <a:pt x="195238" y="291081"/>
                  </a:lnTo>
                  <a:cubicBezTo>
                    <a:pt x="196317" y="291081"/>
                    <a:pt x="197396" y="290362"/>
                    <a:pt x="197396" y="289284"/>
                  </a:cubicBezTo>
                  <a:cubicBezTo>
                    <a:pt x="197396" y="288206"/>
                    <a:pt x="196317" y="287128"/>
                    <a:pt x="195238" y="287128"/>
                  </a:cubicBezTo>
                  <a:lnTo>
                    <a:pt x="188766" y="287128"/>
                  </a:lnTo>
                  <a:lnTo>
                    <a:pt x="188766" y="234298"/>
                  </a:lnTo>
                  <a:lnTo>
                    <a:pt x="193441" y="234298"/>
                  </a:lnTo>
                  <a:cubicBezTo>
                    <a:pt x="194519" y="234298"/>
                    <a:pt x="195238" y="233939"/>
                    <a:pt x="195238" y="232501"/>
                  </a:cubicBezTo>
                  <a:cubicBezTo>
                    <a:pt x="195238" y="231423"/>
                    <a:pt x="194519" y="230704"/>
                    <a:pt x="193441" y="230704"/>
                  </a:cubicBezTo>
                  <a:lnTo>
                    <a:pt x="188766" y="230704"/>
                  </a:lnTo>
                  <a:lnTo>
                    <a:pt x="188766" y="217407"/>
                  </a:lnTo>
                  <a:cubicBezTo>
                    <a:pt x="188766" y="206984"/>
                    <a:pt x="197036" y="198359"/>
                    <a:pt x="207463" y="198359"/>
                  </a:cubicBezTo>
                  <a:close/>
                  <a:moveTo>
                    <a:pt x="295005" y="172820"/>
                  </a:moveTo>
                  <a:cubicBezTo>
                    <a:pt x="295005" y="172820"/>
                    <a:pt x="295364" y="172820"/>
                    <a:pt x="296082" y="172820"/>
                  </a:cubicBezTo>
                  <a:cubicBezTo>
                    <a:pt x="298237" y="172820"/>
                    <a:pt x="300392" y="174257"/>
                    <a:pt x="300392" y="176411"/>
                  </a:cubicBezTo>
                  <a:cubicBezTo>
                    <a:pt x="300751" y="178566"/>
                    <a:pt x="299314" y="180721"/>
                    <a:pt x="297160" y="181080"/>
                  </a:cubicBezTo>
                  <a:cubicBezTo>
                    <a:pt x="296441" y="181080"/>
                    <a:pt x="296082" y="181080"/>
                    <a:pt x="295723" y="181080"/>
                  </a:cubicBezTo>
                  <a:cubicBezTo>
                    <a:pt x="295364" y="181080"/>
                    <a:pt x="295364" y="181080"/>
                    <a:pt x="295005" y="181080"/>
                  </a:cubicBezTo>
                  <a:cubicBezTo>
                    <a:pt x="293209" y="181080"/>
                    <a:pt x="291414" y="179643"/>
                    <a:pt x="291055" y="177489"/>
                  </a:cubicBezTo>
                  <a:cubicBezTo>
                    <a:pt x="291055" y="174975"/>
                    <a:pt x="292491" y="173179"/>
                    <a:pt x="295005" y="172820"/>
                  </a:cubicBezTo>
                  <a:close/>
                  <a:moveTo>
                    <a:pt x="264122" y="168870"/>
                  </a:moveTo>
                  <a:cubicBezTo>
                    <a:pt x="264481" y="168870"/>
                    <a:pt x="264840" y="168870"/>
                    <a:pt x="265199" y="169229"/>
                  </a:cubicBezTo>
                  <a:cubicBezTo>
                    <a:pt x="267354" y="169947"/>
                    <a:pt x="268431" y="172102"/>
                    <a:pt x="267354" y="174616"/>
                  </a:cubicBezTo>
                  <a:cubicBezTo>
                    <a:pt x="266995" y="176052"/>
                    <a:pt x="265558" y="177130"/>
                    <a:pt x="263763" y="177130"/>
                  </a:cubicBezTo>
                  <a:cubicBezTo>
                    <a:pt x="263404" y="177130"/>
                    <a:pt x="262686" y="177130"/>
                    <a:pt x="262327" y="176771"/>
                  </a:cubicBezTo>
                  <a:cubicBezTo>
                    <a:pt x="261967" y="176771"/>
                    <a:pt x="261608" y="176411"/>
                    <a:pt x="261249" y="176411"/>
                  </a:cubicBezTo>
                  <a:cubicBezTo>
                    <a:pt x="259095" y="175334"/>
                    <a:pt x="258017" y="172820"/>
                    <a:pt x="258735" y="171025"/>
                  </a:cubicBezTo>
                  <a:cubicBezTo>
                    <a:pt x="259454" y="168870"/>
                    <a:pt x="261967" y="167793"/>
                    <a:pt x="264122" y="168870"/>
                  </a:cubicBezTo>
                  <a:close/>
                  <a:moveTo>
                    <a:pt x="325170" y="162047"/>
                  </a:moveTo>
                  <a:cubicBezTo>
                    <a:pt x="326965" y="160611"/>
                    <a:pt x="329479" y="160970"/>
                    <a:pt x="330556" y="162765"/>
                  </a:cubicBezTo>
                  <a:cubicBezTo>
                    <a:pt x="331993" y="164561"/>
                    <a:pt x="331275" y="167075"/>
                    <a:pt x="329479" y="168511"/>
                  </a:cubicBezTo>
                  <a:cubicBezTo>
                    <a:pt x="329120" y="168870"/>
                    <a:pt x="328761" y="168870"/>
                    <a:pt x="328402" y="169229"/>
                  </a:cubicBezTo>
                  <a:cubicBezTo>
                    <a:pt x="327684" y="169588"/>
                    <a:pt x="326965" y="169947"/>
                    <a:pt x="326247" y="169947"/>
                  </a:cubicBezTo>
                  <a:cubicBezTo>
                    <a:pt x="324811" y="169947"/>
                    <a:pt x="323733" y="169229"/>
                    <a:pt x="323015" y="168152"/>
                  </a:cubicBezTo>
                  <a:cubicBezTo>
                    <a:pt x="321579" y="166356"/>
                    <a:pt x="322297" y="163843"/>
                    <a:pt x="324092" y="162406"/>
                  </a:cubicBezTo>
                  <a:cubicBezTo>
                    <a:pt x="324452" y="162406"/>
                    <a:pt x="324811" y="162047"/>
                    <a:pt x="325170" y="162047"/>
                  </a:cubicBezTo>
                  <a:close/>
                  <a:moveTo>
                    <a:pt x="232880" y="150197"/>
                  </a:moveTo>
                  <a:cubicBezTo>
                    <a:pt x="234675" y="148760"/>
                    <a:pt x="237548" y="148760"/>
                    <a:pt x="238985" y="150556"/>
                  </a:cubicBezTo>
                  <a:cubicBezTo>
                    <a:pt x="238985" y="150915"/>
                    <a:pt x="239344" y="151274"/>
                    <a:pt x="239703" y="151633"/>
                  </a:cubicBezTo>
                  <a:cubicBezTo>
                    <a:pt x="241139" y="153428"/>
                    <a:pt x="241139" y="155942"/>
                    <a:pt x="239344" y="157379"/>
                  </a:cubicBezTo>
                  <a:cubicBezTo>
                    <a:pt x="238626" y="158097"/>
                    <a:pt x="237548" y="158097"/>
                    <a:pt x="236471" y="158097"/>
                  </a:cubicBezTo>
                  <a:cubicBezTo>
                    <a:pt x="235394" y="158097"/>
                    <a:pt x="234316" y="157738"/>
                    <a:pt x="233598" y="157020"/>
                  </a:cubicBezTo>
                  <a:cubicBezTo>
                    <a:pt x="233239" y="156660"/>
                    <a:pt x="232880" y="156301"/>
                    <a:pt x="232521" y="155942"/>
                  </a:cubicBezTo>
                  <a:cubicBezTo>
                    <a:pt x="231084" y="154147"/>
                    <a:pt x="231444" y="151633"/>
                    <a:pt x="232880" y="150197"/>
                  </a:cubicBezTo>
                  <a:close/>
                  <a:moveTo>
                    <a:pt x="351025" y="136909"/>
                  </a:moveTo>
                  <a:cubicBezTo>
                    <a:pt x="353180" y="137987"/>
                    <a:pt x="353898" y="140501"/>
                    <a:pt x="352821" y="142296"/>
                  </a:cubicBezTo>
                  <a:cubicBezTo>
                    <a:pt x="352462" y="142655"/>
                    <a:pt x="352462" y="143014"/>
                    <a:pt x="352103" y="143733"/>
                  </a:cubicBezTo>
                  <a:cubicBezTo>
                    <a:pt x="351384" y="144810"/>
                    <a:pt x="349948" y="145528"/>
                    <a:pt x="348512" y="145528"/>
                  </a:cubicBezTo>
                  <a:cubicBezTo>
                    <a:pt x="347793" y="145528"/>
                    <a:pt x="347434" y="145528"/>
                    <a:pt x="346716" y="145169"/>
                  </a:cubicBezTo>
                  <a:cubicBezTo>
                    <a:pt x="344561" y="144092"/>
                    <a:pt x="343843" y="141578"/>
                    <a:pt x="344921" y="139782"/>
                  </a:cubicBezTo>
                  <a:cubicBezTo>
                    <a:pt x="345280" y="139423"/>
                    <a:pt x="345280" y="139064"/>
                    <a:pt x="345280" y="138705"/>
                  </a:cubicBezTo>
                  <a:cubicBezTo>
                    <a:pt x="346716" y="136550"/>
                    <a:pt x="349230" y="135832"/>
                    <a:pt x="351025" y="136909"/>
                  </a:cubicBezTo>
                  <a:close/>
                  <a:moveTo>
                    <a:pt x="219952" y="119672"/>
                  </a:moveTo>
                  <a:cubicBezTo>
                    <a:pt x="222107" y="119313"/>
                    <a:pt x="224261" y="120750"/>
                    <a:pt x="224980" y="122904"/>
                  </a:cubicBezTo>
                  <a:cubicBezTo>
                    <a:pt x="224980" y="123263"/>
                    <a:pt x="224980" y="123622"/>
                    <a:pt x="225339" y="124341"/>
                  </a:cubicBezTo>
                  <a:cubicBezTo>
                    <a:pt x="225698" y="126495"/>
                    <a:pt x="224261" y="128650"/>
                    <a:pt x="222107" y="129009"/>
                  </a:cubicBezTo>
                  <a:cubicBezTo>
                    <a:pt x="221748" y="129009"/>
                    <a:pt x="221748" y="129009"/>
                    <a:pt x="221389" y="129009"/>
                  </a:cubicBezTo>
                  <a:cubicBezTo>
                    <a:pt x="219593" y="129009"/>
                    <a:pt x="217798" y="127932"/>
                    <a:pt x="217079" y="126136"/>
                  </a:cubicBezTo>
                  <a:cubicBezTo>
                    <a:pt x="217079" y="125777"/>
                    <a:pt x="217079" y="125059"/>
                    <a:pt x="217079" y="124700"/>
                  </a:cubicBezTo>
                  <a:cubicBezTo>
                    <a:pt x="216361" y="122545"/>
                    <a:pt x="217798" y="120390"/>
                    <a:pt x="219952" y="119672"/>
                  </a:cubicBezTo>
                  <a:close/>
                  <a:moveTo>
                    <a:pt x="294173" y="110390"/>
                  </a:moveTo>
                  <a:lnTo>
                    <a:pt x="291551" y="112688"/>
                  </a:lnTo>
                  <a:cubicBezTo>
                    <a:pt x="290477" y="113761"/>
                    <a:pt x="289045" y="114119"/>
                    <a:pt x="287971" y="114119"/>
                  </a:cubicBezTo>
                  <a:lnTo>
                    <a:pt x="284211" y="112411"/>
                  </a:lnTo>
                  <a:lnTo>
                    <a:pt x="288182" y="116382"/>
                  </a:lnTo>
                  <a:lnTo>
                    <a:pt x="294173" y="110390"/>
                  </a:lnTo>
                  <a:close/>
                  <a:moveTo>
                    <a:pt x="357130" y="104231"/>
                  </a:moveTo>
                  <a:cubicBezTo>
                    <a:pt x="359285" y="104231"/>
                    <a:pt x="361080" y="106026"/>
                    <a:pt x="361080" y="108181"/>
                  </a:cubicBezTo>
                  <a:lnTo>
                    <a:pt x="361080" y="108540"/>
                  </a:lnTo>
                  <a:cubicBezTo>
                    <a:pt x="361080" y="108899"/>
                    <a:pt x="361080" y="109258"/>
                    <a:pt x="361080" y="109617"/>
                  </a:cubicBezTo>
                  <a:cubicBezTo>
                    <a:pt x="361080" y="112131"/>
                    <a:pt x="359285" y="113927"/>
                    <a:pt x="357130" y="113927"/>
                  </a:cubicBezTo>
                  <a:cubicBezTo>
                    <a:pt x="354616" y="113927"/>
                    <a:pt x="352821" y="112131"/>
                    <a:pt x="352821" y="109617"/>
                  </a:cubicBezTo>
                  <a:cubicBezTo>
                    <a:pt x="352821" y="109258"/>
                    <a:pt x="352821" y="108899"/>
                    <a:pt x="352821" y="108540"/>
                  </a:cubicBezTo>
                  <a:lnTo>
                    <a:pt x="352821" y="108181"/>
                  </a:lnTo>
                  <a:cubicBezTo>
                    <a:pt x="352821" y="106026"/>
                    <a:pt x="354616" y="104231"/>
                    <a:pt x="357130" y="104231"/>
                  </a:cubicBezTo>
                  <a:close/>
                  <a:moveTo>
                    <a:pt x="288182" y="100336"/>
                  </a:moveTo>
                  <a:cubicBezTo>
                    <a:pt x="283903" y="100336"/>
                    <a:pt x="280337" y="104258"/>
                    <a:pt x="280337" y="108537"/>
                  </a:cubicBezTo>
                  <a:lnTo>
                    <a:pt x="284036" y="112236"/>
                  </a:lnTo>
                  <a:lnTo>
                    <a:pt x="284390" y="104457"/>
                  </a:lnTo>
                  <a:lnTo>
                    <a:pt x="288585" y="100758"/>
                  </a:lnTo>
                  <a:lnTo>
                    <a:pt x="288182" y="100336"/>
                  </a:lnTo>
                  <a:close/>
                  <a:moveTo>
                    <a:pt x="222466" y="86993"/>
                  </a:moveTo>
                  <a:cubicBezTo>
                    <a:pt x="224621" y="87352"/>
                    <a:pt x="226057" y="89866"/>
                    <a:pt x="225339" y="92021"/>
                  </a:cubicBezTo>
                  <a:cubicBezTo>
                    <a:pt x="225339" y="92380"/>
                    <a:pt x="225339" y="92739"/>
                    <a:pt x="224980" y="93098"/>
                  </a:cubicBezTo>
                  <a:cubicBezTo>
                    <a:pt x="224621" y="94894"/>
                    <a:pt x="223184" y="95971"/>
                    <a:pt x="221389" y="95971"/>
                  </a:cubicBezTo>
                  <a:cubicBezTo>
                    <a:pt x="221030" y="95971"/>
                    <a:pt x="220311" y="95971"/>
                    <a:pt x="219952" y="95971"/>
                  </a:cubicBezTo>
                  <a:cubicBezTo>
                    <a:pt x="217798" y="95612"/>
                    <a:pt x="216720" y="93457"/>
                    <a:pt x="217079" y="91303"/>
                  </a:cubicBezTo>
                  <a:cubicBezTo>
                    <a:pt x="217438" y="90584"/>
                    <a:pt x="217438" y="90225"/>
                    <a:pt x="217438" y="89866"/>
                  </a:cubicBezTo>
                  <a:cubicBezTo>
                    <a:pt x="218157" y="87712"/>
                    <a:pt x="220311" y="86275"/>
                    <a:pt x="222466" y="86993"/>
                  </a:cubicBezTo>
                  <a:close/>
                  <a:moveTo>
                    <a:pt x="347075" y="72629"/>
                  </a:moveTo>
                  <a:cubicBezTo>
                    <a:pt x="349230" y="71552"/>
                    <a:pt x="351744" y="72270"/>
                    <a:pt x="352462" y="74425"/>
                  </a:cubicBezTo>
                  <a:cubicBezTo>
                    <a:pt x="352821" y="74425"/>
                    <a:pt x="353180" y="75143"/>
                    <a:pt x="353180" y="75502"/>
                  </a:cubicBezTo>
                  <a:cubicBezTo>
                    <a:pt x="354257" y="77657"/>
                    <a:pt x="353539" y="79811"/>
                    <a:pt x="351384" y="80888"/>
                  </a:cubicBezTo>
                  <a:cubicBezTo>
                    <a:pt x="351025" y="81248"/>
                    <a:pt x="350307" y="81248"/>
                    <a:pt x="349589" y="81248"/>
                  </a:cubicBezTo>
                  <a:cubicBezTo>
                    <a:pt x="348152" y="81248"/>
                    <a:pt x="346716" y="80529"/>
                    <a:pt x="345998" y="79093"/>
                  </a:cubicBezTo>
                  <a:cubicBezTo>
                    <a:pt x="345998" y="78734"/>
                    <a:pt x="345639" y="78375"/>
                    <a:pt x="345280" y="78016"/>
                  </a:cubicBezTo>
                  <a:cubicBezTo>
                    <a:pt x="344561" y="76220"/>
                    <a:pt x="345280" y="73706"/>
                    <a:pt x="347075" y="72629"/>
                  </a:cubicBezTo>
                  <a:close/>
                  <a:moveTo>
                    <a:pt x="234316" y="58983"/>
                  </a:moveTo>
                  <a:cubicBezTo>
                    <a:pt x="235753" y="57546"/>
                    <a:pt x="238267" y="57546"/>
                    <a:pt x="240062" y="58983"/>
                  </a:cubicBezTo>
                  <a:cubicBezTo>
                    <a:pt x="241498" y="60419"/>
                    <a:pt x="241858" y="63292"/>
                    <a:pt x="240421" y="64729"/>
                  </a:cubicBezTo>
                  <a:cubicBezTo>
                    <a:pt x="240062" y="65088"/>
                    <a:pt x="239703" y="65447"/>
                    <a:pt x="239344" y="65806"/>
                  </a:cubicBezTo>
                  <a:cubicBezTo>
                    <a:pt x="238626" y="66524"/>
                    <a:pt x="237548" y="66883"/>
                    <a:pt x="236471" y="66883"/>
                  </a:cubicBezTo>
                  <a:cubicBezTo>
                    <a:pt x="235394" y="66883"/>
                    <a:pt x="234316" y="66524"/>
                    <a:pt x="233957" y="65806"/>
                  </a:cubicBezTo>
                  <a:cubicBezTo>
                    <a:pt x="232162" y="64369"/>
                    <a:pt x="232162" y="61856"/>
                    <a:pt x="233598" y="60060"/>
                  </a:cubicBezTo>
                  <a:cubicBezTo>
                    <a:pt x="233598" y="59701"/>
                    <a:pt x="233957" y="59342"/>
                    <a:pt x="234316" y="58983"/>
                  </a:cubicBezTo>
                  <a:close/>
                  <a:moveTo>
                    <a:pt x="339171" y="56150"/>
                  </a:moveTo>
                  <a:cubicBezTo>
                    <a:pt x="341677" y="54361"/>
                    <a:pt x="344900" y="54361"/>
                    <a:pt x="347048" y="56866"/>
                  </a:cubicBezTo>
                  <a:cubicBezTo>
                    <a:pt x="349196" y="59013"/>
                    <a:pt x="348838" y="62233"/>
                    <a:pt x="346690" y="64380"/>
                  </a:cubicBezTo>
                  <a:lnTo>
                    <a:pt x="304187" y="101617"/>
                  </a:lnTo>
                  <a:lnTo>
                    <a:pt x="307080" y="108537"/>
                  </a:lnTo>
                  <a:cubicBezTo>
                    <a:pt x="307080" y="118878"/>
                    <a:pt x="298523" y="127079"/>
                    <a:pt x="288182" y="127079"/>
                  </a:cubicBezTo>
                  <a:cubicBezTo>
                    <a:pt x="277841" y="127079"/>
                    <a:pt x="269640" y="118878"/>
                    <a:pt x="269640" y="108537"/>
                  </a:cubicBezTo>
                  <a:cubicBezTo>
                    <a:pt x="269640" y="98197"/>
                    <a:pt x="277841" y="89639"/>
                    <a:pt x="288182" y="89639"/>
                  </a:cubicBezTo>
                  <a:lnTo>
                    <a:pt x="297010" y="93329"/>
                  </a:lnTo>
                  <a:lnTo>
                    <a:pt x="339171" y="56150"/>
                  </a:lnTo>
                  <a:close/>
                  <a:moveTo>
                    <a:pt x="329479" y="48210"/>
                  </a:moveTo>
                  <a:cubicBezTo>
                    <a:pt x="329838" y="48569"/>
                    <a:pt x="330197" y="48569"/>
                    <a:pt x="330556" y="49287"/>
                  </a:cubicBezTo>
                  <a:cubicBezTo>
                    <a:pt x="332352" y="50364"/>
                    <a:pt x="332711" y="52878"/>
                    <a:pt x="331275" y="54674"/>
                  </a:cubicBezTo>
                  <a:cubicBezTo>
                    <a:pt x="330556" y="55751"/>
                    <a:pt x="329479" y="56469"/>
                    <a:pt x="328043" y="56469"/>
                  </a:cubicBezTo>
                  <a:cubicBezTo>
                    <a:pt x="327324" y="56469"/>
                    <a:pt x="326606" y="56110"/>
                    <a:pt x="325888" y="55751"/>
                  </a:cubicBezTo>
                  <a:cubicBezTo>
                    <a:pt x="325529" y="55392"/>
                    <a:pt x="325170" y="55033"/>
                    <a:pt x="324811" y="55033"/>
                  </a:cubicBezTo>
                  <a:cubicBezTo>
                    <a:pt x="323015" y="53596"/>
                    <a:pt x="322656" y="51082"/>
                    <a:pt x="323733" y="49287"/>
                  </a:cubicBezTo>
                  <a:cubicBezTo>
                    <a:pt x="325170" y="47491"/>
                    <a:pt x="327324" y="46773"/>
                    <a:pt x="329479" y="48210"/>
                  </a:cubicBezTo>
                  <a:close/>
                  <a:moveTo>
                    <a:pt x="263404" y="39950"/>
                  </a:moveTo>
                  <a:cubicBezTo>
                    <a:pt x="265558" y="38873"/>
                    <a:pt x="267713" y="40309"/>
                    <a:pt x="268431" y="42105"/>
                  </a:cubicBezTo>
                  <a:cubicBezTo>
                    <a:pt x="269509" y="44259"/>
                    <a:pt x="268072" y="46773"/>
                    <a:pt x="265918" y="47491"/>
                  </a:cubicBezTo>
                  <a:cubicBezTo>
                    <a:pt x="265558" y="47491"/>
                    <a:pt x="265199" y="47491"/>
                    <a:pt x="264840" y="47850"/>
                  </a:cubicBezTo>
                  <a:cubicBezTo>
                    <a:pt x="264481" y="47850"/>
                    <a:pt x="264122" y="48210"/>
                    <a:pt x="263404" y="48210"/>
                  </a:cubicBezTo>
                  <a:cubicBezTo>
                    <a:pt x="261967" y="48210"/>
                    <a:pt x="260531" y="47132"/>
                    <a:pt x="259454" y="45696"/>
                  </a:cubicBezTo>
                  <a:cubicBezTo>
                    <a:pt x="259095" y="43541"/>
                    <a:pt x="260172" y="41027"/>
                    <a:pt x="261967" y="40309"/>
                  </a:cubicBezTo>
                  <a:cubicBezTo>
                    <a:pt x="262327" y="40309"/>
                    <a:pt x="263045" y="39950"/>
                    <a:pt x="263404" y="39950"/>
                  </a:cubicBezTo>
                  <a:close/>
                  <a:moveTo>
                    <a:pt x="296801" y="36000"/>
                  </a:moveTo>
                  <a:cubicBezTo>
                    <a:pt x="297160" y="36000"/>
                    <a:pt x="297519" y="36000"/>
                    <a:pt x="298237" y="36000"/>
                  </a:cubicBezTo>
                  <a:cubicBezTo>
                    <a:pt x="300392" y="36718"/>
                    <a:pt x="301828" y="38514"/>
                    <a:pt x="301469" y="40668"/>
                  </a:cubicBezTo>
                  <a:cubicBezTo>
                    <a:pt x="301110" y="42823"/>
                    <a:pt x="299673" y="44259"/>
                    <a:pt x="297519" y="44259"/>
                  </a:cubicBezTo>
                  <a:cubicBezTo>
                    <a:pt x="297160" y="44259"/>
                    <a:pt x="297160" y="44259"/>
                    <a:pt x="297160" y="44259"/>
                  </a:cubicBezTo>
                  <a:cubicBezTo>
                    <a:pt x="296441" y="44259"/>
                    <a:pt x="296082" y="44259"/>
                    <a:pt x="295723" y="43900"/>
                  </a:cubicBezTo>
                  <a:cubicBezTo>
                    <a:pt x="293569" y="43900"/>
                    <a:pt x="291773" y="41746"/>
                    <a:pt x="292132" y="39591"/>
                  </a:cubicBezTo>
                  <a:cubicBezTo>
                    <a:pt x="292491" y="37077"/>
                    <a:pt x="294646" y="35641"/>
                    <a:pt x="296801" y="36000"/>
                  </a:cubicBezTo>
                  <a:close/>
                  <a:moveTo>
                    <a:pt x="288180" y="12579"/>
                  </a:moveTo>
                  <a:cubicBezTo>
                    <a:pt x="235348" y="12579"/>
                    <a:pt x="192579" y="55707"/>
                    <a:pt x="192579" y="108540"/>
                  </a:cubicBezTo>
                  <a:cubicBezTo>
                    <a:pt x="192579" y="161012"/>
                    <a:pt x="235348" y="204141"/>
                    <a:pt x="288180" y="204141"/>
                  </a:cubicBezTo>
                  <a:cubicBezTo>
                    <a:pt x="341013" y="204141"/>
                    <a:pt x="383782" y="161012"/>
                    <a:pt x="383782" y="108540"/>
                  </a:cubicBezTo>
                  <a:cubicBezTo>
                    <a:pt x="383782" y="55707"/>
                    <a:pt x="341013" y="12579"/>
                    <a:pt x="288180" y="12579"/>
                  </a:cubicBezTo>
                  <a:close/>
                  <a:moveTo>
                    <a:pt x="288180" y="0"/>
                  </a:moveTo>
                  <a:cubicBezTo>
                    <a:pt x="347841" y="0"/>
                    <a:pt x="396720" y="48519"/>
                    <a:pt x="396720" y="108540"/>
                  </a:cubicBezTo>
                  <a:cubicBezTo>
                    <a:pt x="396720" y="168200"/>
                    <a:pt x="347841" y="216720"/>
                    <a:pt x="288180" y="216720"/>
                  </a:cubicBezTo>
                  <a:cubicBezTo>
                    <a:pt x="228160" y="216720"/>
                    <a:pt x="179640" y="168200"/>
                    <a:pt x="179640" y="108540"/>
                  </a:cubicBezTo>
                  <a:cubicBezTo>
                    <a:pt x="179640" y="48519"/>
                    <a:pt x="228160" y="0"/>
                    <a:pt x="288180" y="0"/>
                  </a:cubicBezTo>
                  <a:close/>
                </a:path>
              </a:pathLst>
            </a:custGeom>
            <a:solidFill>
              <a:srgbClr val="008295"/>
            </a:solidFill>
            <a:ln>
              <a:noFill/>
            </a:ln>
          </p:spPr>
          <p:txBody>
            <a:bodyPr anchorCtr="1" anchor="ctr" bIns="54400" lIns="108825" spcFirstLastPara="1" rIns="108825" wrap="square" tIns="544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900"/>
                <a:buFont typeface="Open Sans"/>
                <a:buNone/>
              </a:pPr>
              <a:r>
                <a:t/>
              </a:r>
              <a:endParaRPr b="0" i="0" sz="1900" u="none" cap="none" strike="noStrike">
                <a:solidFill>
                  <a:srgbClr val="5454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5" name="Google Shape;1225;p10"/>
          <p:cNvGrpSpPr/>
          <p:nvPr/>
        </p:nvGrpSpPr>
        <p:grpSpPr>
          <a:xfrm>
            <a:off x="1233308" y="4323443"/>
            <a:ext cx="5381764" cy="2088293"/>
            <a:chOff x="688170" y="3105716"/>
            <a:chExt cx="4036424" cy="1566259"/>
          </a:xfrm>
        </p:grpSpPr>
        <p:grpSp>
          <p:nvGrpSpPr>
            <p:cNvPr id="1226" name="Google Shape;1226;p10"/>
            <p:cNvGrpSpPr/>
            <p:nvPr/>
          </p:nvGrpSpPr>
          <p:grpSpPr>
            <a:xfrm>
              <a:off x="688170" y="3147544"/>
              <a:ext cx="3989315" cy="1524431"/>
              <a:chOff x="672848" y="3351655"/>
              <a:chExt cx="3989315" cy="1524431"/>
            </a:xfrm>
          </p:grpSpPr>
          <p:grpSp>
            <p:nvGrpSpPr>
              <p:cNvPr id="1227" name="Google Shape;1227;p10"/>
              <p:cNvGrpSpPr/>
              <p:nvPr/>
            </p:nvGrpSpPr>
            <p:grpSpPr>
              <a:xfrm>
                <a:off x="1234414" y="3740886"/>
                <a:ext cx="3427749" cy="1135200"/>
                <a:chOff x="1234414" y="1776689"/>
                <a:chExt cx="3427749" cy="1135200"/>
              </a:xfrm>
            </p:grpSpPr>
            <p:sp>
              <p:nvSpPr>
                <p:cNvPr id="1228" name="Google Shape;1228;p10"/>
                <p:cNvSpPr txBox="1"/>
                <p:nvPr/>
              </p:nvSpPr>
              <p:spPr>
                <a:xfrm>
                  <a:off x="1331263" y="1776689"/>
                  <a:ext cx="3330900" cy="113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25400" lIns="25400" spcFirstLastPara="1" rIns="25400" wrap="square" tIns="25400">
                  <a:spAutoFit/>
                </a:bodyPr>
                <a:lstStyle/>
                <a:p>
                  <a:pPr indent="-203200" lvl="0" marL="24130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99B69"/>
                    </a:buClr>
                    <a:buSzPts val="1200"/>
                    <a:buFont typeface="Open Sans"/>
                    <a:buChar char="●"/>
                  </a:pPr>
                  <a:r>
                    <a:rPr b="1" i="0" lang="en-GB" sz="1200" u="none" cap="none" strike="noStrike">
                      <a:solidFill>
                        <a:srgbClr val="199B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Република Чехия</a:t>
                  </a:r>
                  <a:r>
                    <a:rPr b="0" i="0" lang="en-GB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&gt; Recovera (бивше Suez Waste CZ)</a:t>
                  </a:r>
                  <a:endParaRPr b="0" i="0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-203200" lvl="0" marL="24130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99B69"/>
                    </a:buClr>
                    <a:buSzPts val="1200"/>
                    <a:buFont typeface="Open Sans"/>
                    <a:buChar char="●"/>
                  </a:pPr>
                  <a:r>
                    <a:rPr b="1" i="0" lang="en-GB" sz="1200" u="none" cap="none" strike="noStrike">
                      <a:solidFill>
                        <a:srgbClr val="199B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Германия </a:t>
                  </a:r>
                  <a:r>
                    <a:rPr b="0" i="0" lang="en-GB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&gt; Veolia Umweltservices (хартия, PET и пластмаси, био-/хранителни отпадъци), BellandVision (Двойни системи с разширена отговорност на производителя (“EPR”) и рециклиране на опаковки)</a:t>
                  </a:r>
                  <a:endParaRPr b="0" i="0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-203200" lvl="0" marL="24130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99B69"/>
                    </a:buClr>
                    <a:buSzPts val="1200"/>
                    <a:buFont typeface="Open Sans"/>
                    <a:buChar char="●"/>
                  </a:pPr>
                  <a:r>
                    <a:rPr b="1" i="0" lang="en-GB" sz="1200" u="none" cap="none" strike="noStrike">
                      <a:solidFill>
                        <a:srgbClr val="199B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Полша </a:t>
                  </a:r>
                  <a:r>
                    <a:rPr b="0" i="0" lang="en-GB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&gt; EKO ZEC</a:t>
                  </a:r>
                  <a:endParaRPr b="0" i="0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-203200" lvl="0" marL="24130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99B69"/>
                    </a:buClr>
                    <a:buSzPts val="1200"/>
                    <a:buFont typeface="Open Sans"/>
                    <a:buChar char="●"/>
                  </a:pPr>
                  <a:r>
                    <a:rPr b="1" i="0" lang="en-GB" sz="1200" u="none" cap="none" strike="noStrike">
                      <a:solidFill>
                        <a:srgbClr val="199B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Сърбия </a:t>
                  </a:r>
                  <a:r>
                    <a:rPr b="0" i="0" lang="en-GB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&gt; Vinca (Belgrade) Енергия от отпадъци</a:t>
                  </a:r>
                  <a:endParaRPr b="0" i="0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45720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t/>
                  </a:r>
                  <a:endParaRPr b="0" i="0" sz="1100" u="none" cap="none" strike="noStrike">
                    <a:solidFill>
                      <a:srgbClr val="54545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0"/>
                <p:cNvSpPr/>
                <p:nvPr/>
              </p:nvSpPr>
              <p:spPr>
                <a:xfrm>
                  <a:off x="1234414" y="1894978"/>
                  <a:ext cx="26400" cy="3768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600"/>
                    <a:buFont typeface="Helvetica Neue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rgbClr val="545459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1230" name="Google Shape;1230;p10"/>
              <p:cNvSpPr/>
              <p:nvPr/>
            </p:nvSpPr>
            <p:spPr>
              <a:xfrm flipH="1">
                <a:off x="672848" y="3351655"/>
                <a:ext cx="398479" cy="393289"/>
              </a:xfrm>
              <a:custGeom>
                <a:rect b="b" l="l" r="r" t="t"/>
                <a:pathLst>
                  <a:path extrusionOk="0" h="250" w="252">
                    <a:moveTo>
                      <a:pt x="46" y="147"/>
                    </a:moveTo>
                    <a:cubicBezTo>
                      <a:pt x="23" y="145"/>
                      <a:pt x="23" y="145"/>
                      <a:pt x="23" y="145"/>
                    </a:cubicBezTo>
                    <a:cubicBezTo>
                      <a:pt x="11" y="168"/>
                      <a:pt x="11" y="168"/>
                      <a:pt x="11" y="168"/>
                    </a:cubicBezTo>
                    <a:cubicBezTo>
                      <a:pt x="0" y="140"/>
                      <a:pt x="0" y="111"/>
                      <a:pt x="10" y="82"/>
                    </a:cubicBezTo>
                    <a:cubicBezTo>
                      <a:pt x="19" y="53"/>
                      <a:pt x="38" y="31"/>
                      <a:pt x="65" y="15"/>
                    </a:cubicBezTo>
                    <a:cubicBezTo>
                      <a:pt x="79" y="7"/>
                      <a:pt x="95" y="2"/>
                      <a:pt x="111" y="0"/>
                    </a:cubicBezTo>
                    <a:cubicBezTo>
                      <a:pt x="130" y="20"/>
                      <a:pt x="130" y="20"/>
                      <a:pt x="130" y="2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89" y="45"/>
                      <a:pt x="74" y="55"/>
                      <a:pt x="61" y="70"/>
                    </a:cubicBezTo>
                    <a:cubicBezTo>
                      <a:pt x="49" y="85"/>
                      <a:pt x="43" y="103"/>
                      <a:pt x="43" y="123"/>
                    </a:cubicBezTo>
                    <a:cubicBezTo>
                      <a:pt x="43" y="131"/>
                      <a:pt x="44" y="139"/>
                      <a:pt x="46" y="147"/>
                    </a:cubicBezTo>
                    <a:close/>
                    <a:moveTo>
                      <a:pt x="189" y="180"/>
                    </a:moveTo>
                    <a:cubicBezTo>
                      <a:pt x="198" y="201"/>
                      <a:pt x="198" y="201"/>
                      <a:pt x="198" y="201"/>
                    </a:cubicBezTo>
                    <a:cubicBezTo>
                      <a:pt x="224" y="200"/>
                      <a:pt x="224" y="200"/>
                      <a:pt x="224" y="200"/>
                    </a:cubicBezTo>
                    <a:cubicBezTo>
                      <a:pt x="214" y="212"/>
                      <a:pt x="202" y="222"/>
                      <a:pt x="189" y="230"/>
                    </a:cubicBezTo>
                    <a:cubicBezTo>
                      <a:pt x="162" y="246"/>
                      <a:pt x="133" y="250"/>
                      <a:pt x="102" y="244"/>
                    </a:cubicBezTo>
                    <a:cubicBezTo>
                      <a:pt x="72" y="238"/>
                      <a:pt x="47" y="223"/>
                      <a:pt x="28" y="198"/>
                    </a:cubicBezTo>
                    <a:cubicBezTo>
                      <a:pt x="36" y="171"/>
                      <a:pt x="36" y="171"/>
                      <a:pt x="36" y="171"/>
                    </a:cubicBezTo>
                    <a:cubicBezTo>
                      <a:pt x="65" y="180"/>
                      <a:pt x="65" y="180"/>
                      <a:pt x="65" y="180"/>
                    </a:cubicBezTo>
                    <a:cubicBezTo>
                      <a:pt x="82" y="198"/>
                      <a:pt x="102" y="207"/>
                      <a:pt x="127" y="207"/>
                    </a:cubicBezTo>
                    <a:cubicBezTo>
                      <a:pt x="151" y="207"/>
                      <a:pt x="172" y="198"/>
                      <a:pt x="189" y="180"/>
                    </a:cubicBezTo>
                    <a:close/>
                    <a:moveTo>
                      <a:pt x="146" y="40"/>
                    </a:moveTo>
                    <a:cubicBezTo>
                      <a:pt x="159" y="21"/>
                      <a:pt x="159" y="21"/>
                      <a:pt x="159" y="21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63" y="3"/>
                      <a:pt x="180" y="9"/>
                      <a:pt x="196" y="20"/>
                    </a:cubicBezTo>
                    <a:cubicBezTo>
                      <a:pt x="212" y="30"/>
                      <a:pt x="225" y="44"/>
                      <a:pt x="234" y="61"/>
                    </a:cubicBezTo>
                    <a:cubicBezTo>
                      <a:pt x="244" y="78"/>
                      <a:pt x="250" y="96"/>
                      <a:pt x="251" y="115"/>
                    </a:cubicBezTo>
                    <a:cubicBezTo>
                      <a:pt x="252" y="135"/>
                      <a:pt x="249" y="153"/>
                      <a:pt x="242" y="170"/>
                    </a:cubicBezTo>
                    <a:cubicBezTo>
                      <a:pt x="214" y="177"/>
                      <a:pt x="214" y="177"/>
                      <a:pt x="214" y="177"/>
                    </a:cubicBezTo>
                    <a:cubicBezTo>
                      <a:pt x="208" y="147"/>
                      <a:pt x="208" y="147"/>
                      <a:pt x="208" y="147"/>
                    </a:cubicBezTo>
                    <a:cubicBezTo>
                      <a:pt x="210" y="140"/>
                      <a:pt x="211" y="132"/>
                      <a:pt x="211" y="123"/>
                    </a:cubicBezTo>
                    <a:cubicBezTo>
                      <a:pt x="211" y="103"/>
                      <a:pt x="205" y="85"/>
                      <a:pt x="192" y="70"/>
                    </a:cubicBezTo>
                    <a:cubicBezTo>
                      <a:pt x="180" y="55"/>
                      <a:pt x="164" y="45"/>
                      <a:pt x="146" y="40"/>
                    </a:cubicBezTo>
                    <a:close/>
                  </a:path>
                </a:pathLst>
              </a:custGeom>
              <a:solidFill>
                <a:srgbClr val="97BF0D"/>
              </a:solidFill>
              <a:ln>
                <a:noFill/>
              </a:ln>
            </p:spPr>
            <p:txBody>
              <a:bodyPr anchorCtr="0" anchor="t" bIns="60925" lIns="121900" spcFirstLastPara="1" rIns="121900" wrap="square" tIns="609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45459"/>
                  </a:buClr>
                  <a:buSzPts val="2100"/>
                  <a:buFont typeface="Open Sans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1231" name="Google Shape;1231;p10"/>
            <p:cNvSpPr txBox="1"/>
            <p:nvPr/>
          </p:nvSpPr>
          <p:spPr>
            <a:xfrm>
              <a:off x="1200987" y="3105716"/>
              <a:ext cx="3523607" cy="52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500"/>
                <a:buFont typeface="Arial"/>
                <a:buNone/>
              </a:pPr>
              <a:r>
                <a:rPr b="1" i="0" lang="en-GB" sz="1500" u="none" cap="none" strike="noStrik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ПРЕРАБОТКА, РЕЦИКЛИРАНЕ И ОПОЛЗОТВОРЯВАНЕ НА ТВЪРДИ ОТПАДЪЦИ</a:t>
              </a:r>
              <a:br>
                <a:rPr b="1" i="0" lang="en-GB" sz="1500" u="none" cap="none" strike="noStrik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b="0" i="0" sz="2400" u="none" cap="none" strike="noStrik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2" name="Google Shape;1232;p10"/>
          <p:cNvSpPr txBox="1"/>
          <p:nvPr>
            <p:ph idx="12" type="sldNum"/>
          </p:nvPr>
        </p:nvSpPr>
        <p:spPr>
          <a:xfrm>
            <a:off x="15036044" y="8704178"/>
            <a:ext cx="7548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fld id="{00000000-1234-1234-1234-123412341234}" type="slidenum">
              <a:rPr lang="en-GB"/>
              <a:t>‹#›</a:t>
            </a:fld>
            <a:endParaRPr i="0" sz="2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2"/>
          <p:cNvSpPr txBox="1"/>
          <p:nvPr/>
        </p:nvSpPr>
        <p:spPr>
          <a:xfrm>
            <a:off x="384258" y="575314"/>
            <a:ext cx="7418208" cy="1358226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GB" sz="4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Веолия България</a:t>
            </a:r>
            <a:endParaRPr b="0" i="0" sz="480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1"/>
          <p:cNvSpPr/>
          <p:nvPr/>
        </p:nvSpPr>
        <p:spPr>
          <a:xfrm rot="2010782">
            <a:off x="6798330" y="576252"/>
            <a:ext cx="5735528" cy="6250687"/>
          </a:xfrm>
          <a:custGeom>
            <a:rect b="b" l="l" r="r" t="t"/>
            <a:pathLst>
              <a:path extrusionOk="0" h="6852564" w="5579751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rotWithShape="0" algn="ctr" dir="5400000" dist="50800">
              <a:srgbClr val="000000">
                <a:alpha val="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11"/>
          <p:cNvSpPr/>
          <p:nvPr/>
        </p:nvSpPr>
        <p:spPr>
          <a:xfrm>
            <a:off x="144000" y="162000"/>
            <a:ext cx="11901696" cy="6543600"/>
          </a:xfrm>
          <a:prstGeom prst="round2DiagRect">
            <a:avLst>
              <a:gd fmla="val 0" name="adj1"/>
              <a:gd fmla="val 4830" name="adj2"/>
            </a:avLst>
          </a:prstGeom>
          <a:solidFill>
            <a:srgbClr val="244061">
              <a:alpha val="9019"/>
            </a:srgbClr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45" name="Google Shape;1245;p11"/>
          <p:cNvSpPr txBox="1"/>
          <p:nvPr>
            <p:ph idx="12" type="sldNum"/>
          </p:nvPr>
        </p:nvSpPr>
        <p:spPr>
          <a:xfrm>
            <a:off x="-373084" y="6440733"/>
            <a:ext cx="770822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-GB">
                <a:solidFill>
                  <a:schemeClr val="lt1"/>
                </a:solidFill>
              </a:rPr>
              <a:t>15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46" name="Google Shape;1246;p11"/>
          <p:cNvSpPr txBox="1"/>
          <p:nvPr/>
        </p:nvSpPr>
        <p:spPr>
          <a:xfrm>
            <a:off x="397738" y="193023"/>
            <a:ext cx="11341740" cy="838058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/>
          <a:p>
            <a:pPr indent="0" lvl="0" marL="169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11"/>
              <a:buFont typeface="Arial"/>
              <a:buNone/>
            </a:pPr>
            <a:r>
              <a:rPr b="1" i="0" lang="en-GB" sz="2911" u="none" cap="none" strike="noStrike">
                <a:solidFill>
                  <a:srgbClr val="17365D"/>
                </a:solidFill>
                <a:latin typeface="Arial Black"/>
                <a:ea typeface="Arial Black"/>
                <a:cs typeface="Arial Black"/>
                <a:sym typeface="Arial Black"/>
              </a:rPr>
              <a:t>Веолия в България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7" name="Google Shape;124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2153" y="6098375"/>
            <a:ext cx="1139544" cy="4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11"/>
          <p:cNvSpPr/>
          <p:nvPr/>
        </p:nvSpPr>
        <p:spPr>
          <a:xfrm>
            <a:off x="8248961" y="2406125"/>
            <a:ext cx="3560252" cy="3692249"/>
          </a:xfrm>
          <a:prstGeom prst="roundRect">
            <a:avLst>
              <a:gd fmla="val 6036" name="adj"/>
            </a:avLst>
          </a:prstGeom>
          <a:solidFill>
            <a:schemeClr val="lt1">
              <a:alpha val="50980"/>
            </a:schemeClr>
          </a:solidFill>
          <a:ln cap="flat" cmpd="sng" w="9525">
            <a:solidFill>
              <a:srgbClr val="0F24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11"/>
          <p:cNvSpPr/>
          <p:nvPr/>
        </p:nvSpPr>
        <p:spPr>
          <a:xfrm>
            <a:off x="9335089" y="4966143"/>
            <a:ext cx="2530496" cy="830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8"/>
              <a:buFont typeface="Arial"/>
              <a:buNone/>
            </a:pPr>
            <a:r>
              <a:rPr b="1" i="0" lang="en-GB" sz="1698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Повече от 180 </a:t>
            </a:r>
            <a:r>
              <a:rPr b="0" i="0" lang="en-GB" sz="1698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инженери и технически експерти в големите градове</a:t>
            </a:r>
            <a:endParaRPr b="0" i="0" sz="1455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11"/>
          <p:cNvSpPr txBox="1"/>
          <p:nvPr/>
        </p:nvSpPr>
        <p:spPr>
          <a:xfrm>
            <a:off x="9381693" y="2508389"/>
            <a:ext cx="2427520" cy="876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8"/>
              <a:buFont typeface="Arial"/>
              <a:buNone/>
            </a:pPr>
            <a:r>
              <a:rPr b="0" i="0" lang="en-GB" sz="1698" u="none" cap="none" strike="noStrike">
                <a:solidFill>
                  <a:srgbClr val="2C5D98"/>
                </a:solidFill>
                <a:latin typeface="Arial"/>
                <a:ea typeface="Arial"/>
                <a:cs typeface="Arial"/>
                <a:sym typeface="Arial"/>
              </a:rPr>
              <a:t>Общинско водоснабдяване и канализация</a:t>
            </a:r>
            <a:endParaRPr b="0" i="0" sz="1698" u="none" cap="none" strike="noStrike">
              <a:solidFill>
                <a:srgbClr val="2C5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SV_V" id="1251" name="Google Shape;125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2356" y="2562592"/>
            <a:ext cx="806361" cy="450469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1"/>
          <p:cNvSpPr/>
          <p:nvPr/>
        </p:nvSpPr>
        <p:spPr>
          <a:xfrm>
            <a:off x="8547910" y="3172131"/>
            <a:ext cx="489620" cy="413965"/>
          </a:xfrm>
          <a:custGeom>
            <a:rect b="b" l="l" r="r" t="t"/>
            <a:pathLst>
              <a:path extrusionOk="0" h="5930" w="5090">
                <a:moveTo>
                  <a:pt x="1796" y="0"/>
                </a:moveTo>
                <a:cubicBezTo>
                  <a:pt x="1796" y="52"/>
                  <a:pt x="1761" y="70"/>
                  <a:pt x="1709" y="122"/>
                </a:cubicBezTo>
                <a:cubicBezTo>
                  <a:pt x="1656" y="174"/>
                  <a:pt x="1587" y="244"/>
                  <a:pt x="1587" y="366"/>
                </a:cubicBezTo>
                <a:cubicBezTo>
                  <a:pt x="1587" y="488"/>
                  <a:pt x="1656" y="540"/>
                  <a:pt x="1709" y="593"/>
                </a:cubicBezTo>
                <a:cubicBezTo>
                  <a:pt x="1761" y="645"/>
                  <a:pt x="1796" y="662"/>
                  <a:pt x="1796" y="715"/>
                </a:cubicBezTo>
                <a:cubicBezTo>
                  <a:pt x="1796" y="784"/>
                  <a:pt x="1761" y="802"/>
                  <a:pt x="1709" y="854"/>
                </a:cubicBezTo>
                <a:cubicBezTo>
                  <a:pt x="1656" y="906"/>
                  <a:pt x="1587" y="959"/>
                  <a:pt x="1587" y="1081"/>
                </a:cubicBezTo>
                <a:lnTo>
                  <a:pt x="1726" y="1081"/>
                </a:lnTo>
                <a:cubicBezTo>
                  <a:pt x="1726" y="1028"/>
                  <a:pt x="1761" y="993"/>
                  <a:pt x="1813" y="959"/>
                </a:cubicBezTo>
                <a:cubicBezTo>
                  <a:pt x="1865" y="906"/>
                  <a:pt x="1935" y="837"/>
                  <a:pt x="1935" y="715"/>
                </a:cubicBezTo>
                <a:cubicBezTo>
                  <a:pt x="1935" y="593"/>
                  <a:pt x="1865" y="540"/>
                  <a:pt x="1813" y="488"/>
                </a:cubicBezTo>
                <a:cubicBezTo>
                  <a:pt x="1761" y="436"/>
                  <a:pt x="1726" y="418"/>
                  <a:pt x="1726" y="366"/>
                </a:cubicBezTo>
                <a:cubicBezTo>
                  <a:pt x="1726" y="296"/>
                  <a:pt x="1761" y="279"/>
                  <a:pt x="1813" y="227"/>
                </a:cubicBezTo>
                <a:cubicBezTo>
                  <a:pt x="1865" y="174"/>
                  <a:pt x="1935" y="122"/>
                  <a:pt x="1935" y="0"/>
                </a:cubicBezTo>
                <a:close/>
                <a:moveTo>
                  <a:pt x="2475" y="0"/>
                </a:moveTo>
                <a:cubicBezTo>
                  <a:pt x="2475" y="52"/>
                  <a:pt x="2440" y="70"/>
                  <a:pt x="2388" y="122"/>
                </a:cubicBezTo>
                <a:cubicBezTo>
                  <a:pt x="2336" y="174"/>
                  <a:pt x="2266" y="244"/>
                  <a:pt x="2266" y="366"/>
                </a:cubicBezTo>
                <a:cubicBezTo>
                  <a:pt x="2266" y="488"/>
                  <a:pt x="2336" y="540"/>
                  <a:pt x="2388" y="593"/>
                </a:cubicBezTo>
                <a:cubicBezTo>
                  <a:pt x="2440" y="645"/>
                  <a:pt x="2475" y="662"/>
                  <a:pt x="2475" y="715"/>
                </a:cubicBezTo>
                <a:cubicBezTo>
                  <a:pt x="2475" y="784"/>
                  <a:pt x="2440" y="802"/>
                  <a:pt x="2388" y="854"/>
                </a:cubicBezTo>
                <a:cubicBezTo>
                  <a:pt x="2336" y="906"/>
                  <a:pt x="2266" y="959"/>
                  <a:pt x="2266" y="1081"/>
                </a:cubicBezTo>
                <a:lnTo>
                  <a:pt x="2406" y="1081"/>
                </a:lnTo>
                <a:cubicBezTo>
                  <a:pt x="2406" y="1028"/>
                  <a:pt x="2440" y="993"/>
                  <a:pt x="2493" y="959"/>
                </a:cubicBezTo>
                <a:cubicBezTo>
                  <a:pt x="2545" y="906"/>
                  <a:pt x="2615" y="837"/>
                  <a:pt x="2615" y="715"/>
                </a:cubicBezTo>
                <a:cubicBezTo>
                  <a:pt x="2615" y="593"/>
                  <a:pt x="2545" y="540"/>
                  <a:pt x="2493" y="488"/>
                </a:cubicBezTo>
                <a:cubicBezTo>
                  <a:pt x="2440" y="436"/>
                  <a:pt x="2406" y="418"/>
                  <a:pt x="2406" y="366"/>
                </a:cubicBezTo>
                <a:cubicBezTo>
                  <a:pt x="2406" y="296"/>
                  <a:pt x="2440" y="279"/>
                  <a:pt x="2493" y="227"/>
                </a:cubicBezTo>
                <a:cubicBezTo>
                  <a:pt x="2545" y="174"/>
                  <a:pt x="2615" y="122"/>
                  <a:pt x="2615" y="0"/>
                </a:cubicBezTo>
                <a:close/>
                <a:moveTo>
                  <a:pt x="3155" y="0"/>
                </a:moveTo>
                <a:cubicBezTo>
                  <a:pt x="3155" y="52"/>
                  <a:pt x="3120" y="70"/>
                  <a:pt x="3068" y="122"/>
                </a:cubicBezTo>
                <a:cubicBezTo>
                  <a:pt x="3015" y="174"/>
                  <a:pt x="2946" y="244"/>
                  <a:pt x="2946" y="366"/>
                </a:cubicBezTo>
                <a:cubicBezTo>
                  <a:pt x="2946" y="488"/>
                  <a:pt x="3015" y="540"/>
                  <a:pt x="3068" y="593"/>
                </a:cubicBezTo>
                <a:cubicBezTo>
                  <a:pt x="3120" y="645"/>
                  <a:pt x="3155" y="662"/>
                  <a:pt x="3155" y="715"/>
                </a:cubicBezTo>
                <a:cubicBezTo>
                  <a:pt x="3155" y="784"/>
                  <a:pt x="3120" y="802"/>
                  <a:pt x="3068" y="854"/>
                </a:cubicBezTo>
                <a:cubicBezTo>
                  <a:pt x="3015" y="906"/>
                  <a:pt x="2946" y="959"/>
                  <a:pt x="2946" y="1081"/>
                </a:cubicBezTo>
                <a:lnTo>
                  <a:pt x="3085" y="1081"/>
                </a:lnTo>
                <a:cubicBezTo>
                  <a:pt x="3085" y="1028"/>
                  <a:pt x="3120" y="993"/>
                  <a:pt x="3172" y="959"/>
                </a:cubicBezTo>
                <a:cubicBezTo>
                  <a:pt x="3225" y="906"/>
                  <a:pt x="3294" y="837"/>
                  <a:pt x="3294" y="715"/>
                </a:cubicBezTo>
                <a:cubicBezTo>
                  <a:pt x="3294" y="593"/>
                  <a:pt x="3225" y="540"/>
                  <a:pt x="3172" y="488"/>
                </a:cubicBezTo>
                <a:cubicBezTo>
                  <a:pt x="3120" y="436"/>
                  <a:pt x="3085" y="418"/>
                  <a:pt x="3085" y="366"/>
                </a:cubicBezTo>
                <a:cubicBezTo>
                  <a:pt x="3085" y="296"/>
                  <a:pt x="3120" y="279"/>
                  <a:pt x="3172" y="227"/>
                </a:cubicBezTo>
                <a:cubicBezTo>
                  <a:pt x="3225" y="174"/>
                  <a:pt x="3294" y="122"/>
                  <a:pt x="3294" y="0"/>
                </a:cubicBezTo>
                <a:close/>
                <a:moveTo>
                  <a:pt x="3834" y="0"/>
                </a:moveTo>
                <a:cubicBezTo>
                  <a:pt x="3834" y="52"/>
                  <a:pt x="3800" y="70"/>
                  <a:pt x="3747" y="122"/>
                </a:cubicBezTo>
                <a:cubicBezTo>
                  <a:pt x="3695" y="174"/>
                  <a:pt x="3625" y="244"/>
                  <a:pt x="3625" y="366"/>
                </a:cubicBezTo>
                <a:cubicBezTo>
                  <a:pt x="3625" y="488"/>
                  <a:pt x="3695" y="540"/>
                  <a:pt x="3747" y="593"/>
                </a:cubicBezTo>
                <a:cubicBezTo>
                  <a:pt x="3800" y="645"/>
                  <a:pt x="3834" y="662"/>
                  <a:pt x="3834" y="715"/>
                </a:cubicBezTo>
                <a:cubicBezTo>
                  <a:pt x="3834" y="784"/>
                  <a:pt x="3800" y="802"/>
                  <a:pt x="3747" y="854"/>
                </a:cubicBezTo>
                <a:cubicBezTo>
                  <a:pt x="3695" y="906"/>
                  <a:pt x="3625" y="959"/>
                  <a:pt x="3625" y="1081"/>
                </a:cubicBezTo>
                <a:lnTo>
                  <a:pt x="3765" y="1081"/>
                </a:lnTo>
                <a:cubicBezTo>
                  <a:pt x="3765" y="1028"/>
                  <a:pt x="3800" y="993"/>
                  <a:pt x="3852" y="959"/>
                </a:cubicBezTo>
                <a:cubicBezTo>
                  <a:pt x="3904" y="906"/>
                  <a:pt x="3974" y="837"/>
                  <a:pt x="3974" y="715"/>
                </a:cubicBezTo>
                <a:cubicBezTo>
                  <a:pt x="3974" y="593"/>
                  <a:pt x="3904" y="540"/>
                  <a:pt x="3852" y="488"/>
                </a:cubicBezTo>
                <a:cubicBezTo>
                  <a:pt x="3800" y="436"/>
                  <a:pt x="3765" y="418"/>
                  <a:pt x="3765" y="366"/>
                </a:cubicBezTo>
                <a:cubicBezTo>
                  <a:pt x="3765" y="296"/>
                  <a:pt x="3800" y="279"/>
                  <a:pt x="3852" y="227"/>
                </a:cubicBezTo>
                <a:cubicBezTo>
                  <a:pt x="3904" y="174"/>
                  <a:pt x="3974" y="122"/>
                  <a:pt x="3974" y="0"/>
                </a:cubicBezTo>
                <a:close/>
                <a:moveTo>
                  <a:pt x="332" y="1690"/>
                </a:moveTo>
                <a:cubicBezTo>
                  <a:pt x="454" y="1690"/>
                  <a:pt x="541" y="1778"/>
                  <a:pt x="541" y="1900"/>
                </a:cubicBezTo>
                <a:cubicBezTo>
                  <a:pt x="541" y="2004"/>
                  <a:pt x="454" y="2091"/>
                  <a:pt x="332" y="2091"/>
                </a:cubicBezTo>
                <a:cubicBezTo>
                  <a:pt x="227" y="2091"/>
                  <a:pt x="140" y="2004"/>
                  <a:pt x="140" y="1900"/>
                </a:cubicBezTo>
                <a:cubicBezTo>
                  <a:pt x="140" y="1778"/>
                  <a:pt x="227" y="1690"/>
                  <a:pt x="332" y="1690"/>
                </a:cubicBezTo>
                <a:close/>
                <a:moveTo>
                  <a:pt x="332" y="1551"/>
                </a:moveTo>
                <a:cubicBezTo>
                  <a:pt x="140" y="1551"/>
                  <a:pt x="1" y="1708"/>
                  <a:pt x="1" y="1900"/>
                </a:cubicBezTo>
                <a:cubicBezTo>
                  <a:pt x="1" y="2091"/>
                  <a:pt x="140" y="2231"/>
                  <a:pt x="332" y="2231"/>
                </a:cubicBezTo>
                <a:cubicBezTo>
                  <a:pt x="524" y="2231"/>
                  <a:pt x="681" y="2091"/>
                  <a:pt x="681" y="1900"/>
                </a:cubicBezTo>
                <a:cubicBezTo>
                  <a:pt x="681" y="1708"/>
                  <a:pt x="524" y="1551"/>
                  <a:pt x="332" y="1551"/>
                </a:cubicBezTo>
                <a:close/>
                <a:moveTo>
                  <a:pt x="4845" y="5228"/>
                </a:moveTo>
                <a:cubicBezTo>
                  <a:pt x="4828" y="5245"/>
                  <a:pt x="4810" y="5263"/>
                  <a:pt x="4810" y="5297"/>
                </a:cubicBezTo>
                <a:cubicBezTo>
                  <a:pt x="4810" y="5559"/>
                  <a:pt x="4810" y="5559"/>
                  <a:pt x="4810" y="5559"/>
                </a:cubicBezTo>
                <a:cubicBezTo>
                  <a:pt x="4810" y="5594"/>
                  <a:pt x="4828" y="5611"/>
                  <a:pt x="4845" y="5628"/>
                </a:cubicBezTo>
                <a:lnTo>
                  <a:pt x="4915" y="5628"/>
                </a:lnTo>
                <a:cubicBezTo>
                  <a:pt x="5054" y="5559"/>
                  <a:pt x="5054" y="5559"/>
                  <a:pt x="5054" y="5559"/>
                </a:cubicBezTo>
                <a:cubicBezTo>
                  <a:pt x="5072" y="5541"/>
                  <a:pt x="5089" y="5524"/>
                  <a:pt x="5089" y="5489"/>
                </a:cubicBezTo>
                <a:cubicBezTo>
                  <a:pt x="5089" y="5367"/>
                  <a:pt x="5089" y="5367"/>
                  <a:pt x="5089" y="5367"/>
                </a:cubicBezTo>
                <a:cubicBezTo>
                  <a:pt x="5089" y="5332"/>
                  <a:pt x="5072" y="5315"/>
                  <a:pt x="5054" y="5297"/>
                </a:cubicBezTo>
                <a:cubicBezTo>
                  <a:pt x="4915" y="5228"/>
                  <a:pt x="4915" y="5228"/>
                  <a:pt x="4915" y="5228"/>
                </a:cubicBezTo>
                <a:close/>
                <a:moveTo>
                  <a:pt x="1151" y="1477"/>
                </a:moveTo>
                <a:cubicBezTo>
                  <a:pt x="1107" y="1477"/>
                  <a:pt x="1064" y="1490"/>
                  <a:pt x="1029" y="1516"/>
                </a:cubicBezTo>
                <a:cubicBezTo>
                  <a:pt x="872" y="1621"/>
                  <a:pt x="872" y="1621"/>
                  <a:pt x="872" y="1621"/>
                </a:cubicBezTo>
                <a:cubicBezTo>
                  <a:pt x="872" y="5768"/>
                  <a:pt x="872" y="5768"/>
                  <a:pt x="872" y="5768"/>
                </a:cubicBezTo>
                <a:cubicBezTo>
                  <a:pt x="1029" y="5890"/>
                  <a:pt x="1029" y="5890"/>
                  <a:pt x="1029" y="5890"/>
                </a:cubicBezTo>
                <a:cubicBezTo>
                  <a:pt x="1064" y="5916"/>
                  <a:pt x="1107" y="5929"/>
                  <a:pt x="1151" y="5929"/>
                </a:cubicBezTo>
                <a:cubicBezTo>
                  <a:pt x="1195" y="5929"/>
                  <a:pt x="1238" y="5916"/>
                  <a:pt x="1273" y="5890"/>
                </a:cubicBezTo>
                <a:cubicBezTo>
                  <a:pt x="1430" y="5768"/>
                  <a:pt x="1430" y="5768"/>
                  <a:pt x="1430" y="5768"/>
                </a:cubicBezTo>
                <a:cubicBezTo>
                  <a:pt x="1430" y="1621"/>
                  <a:pt x="1430" y="1621"/>
                  <a:pt x="1430" y="1621"/>
                </a:cubicBezTo>
                <a:cubicBezTo>
                  <a:pt x="1273" y="1516"/>
                  <a:pt x="1273" y="1516"/>
                  <a:pt x="1273" y="1516"/>
                </a:cubicBezTo>
                <a:cubicBezTo>
                  <a:pt x="1238" y="1490"/>
                  <a:pt x="1195" y="1477"/>
                  <a:pt x="1151" y="1477"/>
                </a:cubicBezTo>
                <a:close/>
                <a:moveTo>
                  <a:pt x="1961" y="1477"/>
                </a:moveTo>
                <a:cubicBezTo>
                  <a:pt x="1922" y="1477"/>
                  <a:pt x="1883" y="1490"/>
                  <a:pt x="1848" y="1516"/>
                </a:cubicBezTo>
                <a:cubicBezTo>
                  <a:pt x="1691" y="1621"/>
                  <a:pt x="1691" y="1621"/>
                  <a:pt x="1691" y="1621"/>
                </a:cubicBezTo>
                <a:cubicBezTo>
                  <a:pt x="1691" y="5768"/>
                  <a:pt x="1691" y="5768"/>
                  <a:pt x="1691" y="5768"/>
                </a:cubicBezTo>
                <a:cubicBezTo>
                  <a:pt x="1848" y="5890"/>
                  <a:pt x="1848" y="5890"/>
                  <a:pt x="1848" y="5890"/>
                </a:cubicBezTo>
                <a:cubicBezTo>
                  <a:pt x="1883" y="5916"/>
                  <a:pt x="1922" y="5929"/>
                  <a:pt x="1961" y="5929"/>
                </a:cubicBezTo>
                <a:cubicBezTo>
                  <a:pt x="2000" y="5929"/>
                  <a:pt x="2040" y="5916"/>
                  <a:pt x="2075" y="5890"/>
                </a:cubicBezTo>
                <a:cubicBezTo>
                  <a:pt x="2231" y="5768"/>
                  <a:pt x="2231" y="5768"/>
                  <a:pt x="2231" y="5768"/>
                </a:cubicBezTo>
                <a:cubicBezTo>
                  <a:pt x="2231" y="1621"/>
                  <a:pt x="2231" y="1621"/>
                  <a:pt x="2231" y="1621"/>
                </a:cubicBezTo>
                <a:cubicBezTo>
                  <a:pt x="2075" y="1516"/>
                  <a:pt x="2075" y="1516"/>
                  <a:pt x="2075" y="1516"/>
                </a:cubicBezTo>
                <a:cubicBezTo>
                  <a:pt x="2040" y="1490"/>
                  <a:pt x="2000" y="1477"/>
                  <a:pt x="1961" y="1477"/>
                </a:cubicBezTo>
                <a:close/>
                <a:moveTo>
                  <a:pt x="2780" y="1477"/>
                </a:moveTo>
                <a:cubicBezTo>
                  <a:pt x="2741" y="1477"/>
                  <a:pt x="2702" y="1490"/>
                  <a:pt x="2667" y="1516"/>
                </a:cubicBezTo>
                <a:cubicBezTo>
                  <a:pt x="2510" y="1621"/>
                  <a:pt x="2510" y="1621"/>
                  <a:pt x="2510" y="1621"/>
                </a:cubicBezTo>
                <a:cubicBezTo>
                  <a:pt x="2510" y="5768"/>
                  <a:pt x="2510" y="5768"/>
                  <a:pt x="2510" y="5768"/>
                </a:cubicBezTo>
                <a:cubicBezTo>
                  <a:pt x="2667" y="5890"/>
                  <a:pt x="2667" y="5890"/>
                  <a:pt x="2667" y="5890"/>
                </a:cubicBezTo>
                <a:cubicBezTo>
                  <a:pt x="2702" y="5916"/>
                  <a:pt x="2741" y="5929"/>
                  <a:pt x="2780" y="5929"/>
                </a:cubicBezTo>
                <a:cubicBezTo>
                  <a:pt x="2819" y="5929"/>
                  <a:pt x="2859" y="5916"/>
                  <a:pt x="2893" y="5890"/>
                </a:cubicBezTo>
                <a:cubicBezTo>
                  <a:pt x="3050" y="5768"/>
                  <a:pt x="3050" y="5768"/>
                  <a:pt x="3050" y="5768"/>
                </a:cubicBezTo>
                <a:cubicBezTo>
                  <a:pt x="3050" y="1621"/>
                  <a:pt x="3050" y="1621"/>
                  <a:pt x="3050" y="1621"/>
                </a:cubicBezTo>
                <a:cubicBezTo>
                  <a:pt x="2893" y="1516"/>
                  <a:pt x="2893" y="1516"/>
                  <a:pt x="2893" y="1516"/>
                </a:cubicBezTo>
                <a:cubicBezTo>
                  <a:pt x="2859" y="1490"/>
                  <a:pt x="2819" y="1477"/>
                  <a:pt x="2780" y="1477"/>
                </a:cubicBezTo>
                <a:close/>
                <a:moveTo>
                  <a:pt x="3599" y="1477"/>
                </a:moveTo>
                <a:cubicBezTo>
                  <a:pt x="3560" y="1477"/>
                  <a:pt x="3521" y="1490"/>
                  <a:pt x="3486" y="1516"/>
                </a:cubicBezTo>
                <a:cubicBezTo>
                  <a:pt x="3329" y="1621"/>
                  <a:pt x="3329" y="1621"/>
                  <a:pt x="3329" y="1621"/>
                </a:cubicBezTo>
                <a:cubicBezTo>
                  <a:pt x="3329" y="5768"/>
                  <a:pt x="3329" y="5768"/>
                  <a:pt x="3329" y="5768"/>
                </a:cubicBezTo>
                <a:cubicBezTo>
                  <a:pt x="3486" y="5890"/>
                  <a:pt x="3486" y="5890"/>
                  <a:pt x="3486" y="5890"/>
                </a:cubicBezTo>
                <a:cubicBezTo>
                  <a:pt x="3521" y="5916"/>
                  <a:pt x="3560" y="5929"/>
                  <a:pt x="3599" y="5929"/>
                </a:cubicBezTo>
                <a:cubicBezTo>
                  <a:pt x="3638" y="5929"/>
                  <a:pt x="3678" y="5916"/>
                  <a:pt x="3712" y="5890"/>
                </a:cubicBezTo>
                <a:cubicBezTo>
                  <a:pt x="3869" y="5768"/>
                  <a:pt x="3869" y="5768"/>
                  <a:pt x="3869" y="5768"/>
                </a:cubicBezTo>
                <a:cubicBezTo>
                  <a:pt x="3869" y="1621"/>
                  <a:pt x="3869" y="1621"/>
                  <a:pt x="3869" y="1621"/>
                </a:cubicBezTo>
                <a:cubicBezTo>
                  <a:pt x="3712" y="1516"/>
                  <a:pt x="3712" y="1516"/>
                  <a:pt x="3712" y="1516"/>
                </a:cubicBezTo>
                <a:cubicBezTo>
                  <a:pt x="3678" y="1490"/>
                  <a:pt x="3638" y="1477"/>
                  <a:pt x="3599" y="1477"/>
                </a:cubicBezTo>
                <a:close/>
                <a:moveTo>
                  <a:pt x="4409" y="1477"/>
                </a:moveTo>
                <a:cubicBezTo>
                  <a:pt x="4366" y="1477"/>
                  <a:pt x="4322" y="1490"/>
                  <a:pt x="4287" y="1516"/>
                </a:cubicBezTo>
                <a:cubicBezTo>
                  <a:pt x="4131" y="1621"/>
                  <a:pt x="4131" y="1621"/>
                  <a:pt x="4131" y="1621"/>
                </a:cubicBezTo>
                <a:cubicBezTo>
                  <a:pt x="4131" y="5768"/>
                  <a:pt x="4131" y="5768"/>
                  <a:pt x="4131" y="5768"/>
                </a:cubicBezTo>
                <a:cubicBezTo>
                  <a:pt x="4287" y="5890"/>
                  <a:pt x="4287" y="5890"/>
                  <a:pt x="4287" y="5890"/>
                </a:cubicBezTo>
                <a:cubicBezTo>
                  <a:pt x="4322" y="5916"/>
                  <a:pt x="4366" y="5929"/>
                  <a:pt x="4409" y="5929"/>
                </a:cubicBezTo>
                <a:cubicBezTo>
                  <a:pt x="4453" y="5929"/>
                  <a:pt x="4497" y="5916"/>
                  <a:pt x="4531" y="5890"/>
                </a:cubicBezTo>
                <a:cubicBezTo>
                  <a:pt x="4688" y="5768"/>
                  <a:pt x="4688" y="5768"/>
                  <a:pt x="4688" y="5768"/>
                </a:cubicBezTo>
                <a:cubicBezTo>
                  <a:pt x="4688" y="1621"/>
                  <a:pt x="4688" y="1621"/>
                  <a:pt x="4688" y="1621"/>
                </a:cubicBezTo>
                <a:cubicBezTo>
                  <a:pt x="4531" y="1516"/>
                  <a:pt x="4531" y="1516"/>
                  <a:pt x="4531" y="1516"/>
                </a:cubicBezTo>
                <a:cubicBezTo>
                  <a:pt x="4497" y="1490"/>
                  <a:pt x="4453" y="1477"/>
                  <a:pt x="4409" y="147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Ctr="0" anchor="ctr" bIns="55425" lIns="55425" spcFirstLastPara="1" rIns="55425" wrap="square" tIns="55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3" name="Google Shape;1253;p11"/>
          <p:cNvGrpSpPr/>
          <p:nvPr/>
        </p:nvGrpSpPr>
        <p:grpSpPr>
          <a:xfrm>
            <a:off x="8582220" y="3737280"/>
            <a:ext cx="447100" cy="461564"/>
            <a:chOff x="1847075" y="1545640"/>
            <a:chExt cx="849599" cy="851210"/>
          </a:xfrm>
        </p:grpSpPr>
        <p:sp>
          <p:nvSpPr>
            <p:cNvPr id="1254" name="Google Shape;1254;p11"/>
            <p:cNvSpPr/>
            <p:nvPr/>
          </p:nvSpPr>
          <p:spPr>
            <a:xfrm>
              <a:off x="1847075" y="1545640"/>
              <a:ext cx="849599" cy="300096"/>
            </a:xfrm>
            <a:custGeom>
              <a:rect b="b" l="l" r="r" t="t"/>
              <a:pathLst>
                <a:path extrusionOk="0" h="158" w="447">
                  <a:moveTo>
                    <a:pt x="0" y="87"/>
                  </a:moveTo>
                  <a:cubicBezTo>
                    <a:pt x="47" y="87"/>
                    <a:pt x="69" y="70"/>
                    <a:pt x="96" y="49"/>
                  </a:cubicBezTo>
                  <a:cubicBezTo>
                    <a:pt x="126" y="26"/>
                    <a:pt x="159" y="0"/>
                    <a:pt x="223" y="0"/>
                  </a:cubicBezTo>
                  <a:cubicBezTo>
                    <a:pt x="291" y="0"/>
                    <a:pt x="324" y="27"/>
                    <a:pt x="354" y="50"/>
                  </a:cubicBezTo>
                  <a:cubicBezTo>
                    <a:pt x="380" y="70"/>
                    <a:pt x="400" y="87"/>
                    <a:pt x="447" y="87"/>
                  </a:cubicBezTo>
                  <a:cubicBezTo>
                    <a:pt x="447" y="158"/>
                    <a:pt x="447" y="158"/>
                    <a:pt x="447" y="158"/>
                  </a:cubicBezTo>
                  <a:cubicBezTo>
                    <a:pt x="380" y="158"/>
                    <a:pt x="346" y="131"/>
                    <a:pt x="317" y="108"/>
                  </a:cubicBezTo>
                  <a:cubicBezTo>
                    <a:pt x="291" y="88"/>
                    <a:pt x="270" y="71"/>
                    <a:pt x="223" y="71"/>
                  </a:cubicBezTo>
                  <a:cubicBezTo>
                    <a:pt x="180" y="71"/>
                    <a:pt x="159" y="87"/>
                    <a:pt x="133" y="108"/>
                  </a:cubicBezTo>
                  <a:cubicBezTo>
                    <a:pt x="102" y="131"/>
                    <a:pt x="68" y="158"/>
                    <a:pt x="0" y="158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05C3DD"/>
            </a:solidFill>
            <a:ln>
              <a:noFill/>
            </a:ln>
          </p:spPr>
          <p:txBody>
            <a:bodyPr anchorCtr="0" anchor="t" bIns="27700" lIns="55425" spcFirstLastPara="1" rIns="55425" wrap="square" tIns="27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r>
                <a:t/>
              </a:r>
              <a:endParaRPr b="0" i="0" sz="109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1847075" y="1820795"/>
              <a:ext cx="849599" cy="300900"/>
            </a:xfrm>
            <a:custGeom>
              <a:rect b="b" l="l" r="r" t="t"/>
              <a:pathLst>
                <a:path extrusionOk="0" h="158" w="447">
                  <a:moveTo>
                    <a:pt x="0" y="87"/>
                  </a:moveTo>
                  <a:cubicBezTo>
                    <a:pt x="47" y="87"/>
                    <a:pt x="69" y="70"/>
                    <a:pt x="96" y="49"/>
                  </a:cubicBezTo>
                  <a:cubicBezTo>
                    <a:pt x="126" y="26"/>
                    <a:pt x="159" y="0"/>
                    <a:pt x="223" y="0"/>
                  </a:cubicBezTo>
                  <a:cubicBezTo>
                    <a:pt x="291" y="0"/>
                    <a:pt x="324" y="27"/>
                    <a:pt x="354" y="50"/>
                  </a:cubicBezTo>
                  <a:cubicBezTo>
                    <a:pt x="380" y="70"/>
                    <a:pt x="400" y="87"/>
                    <a:pt x="447" y="87"/>
                  </a:cubicBezTo>
                  <a:cubicBezTo>
                    <a:pt x="447" y="158"/>
                    <a:pt x="447" y="158"/>
                    <a:pt x="447" y="158"/>
                  </a:cubicBezTo>
                  <a:cubicBezTo>
                    <a:pt x="380" y="158"/>
                    <a:pt x="346" y="131"/>
                    <a:pt x="317" y="108"/>
                  </a:cubicBezTo>
                  <a:cubicBezTo>
                    <a:pt x="291" y="88"/>
                    <a:pt x="270" y="71"/>
                    <a:pt x="223" y="71"/>
                  </a:cubicBezTo>
                  <a:cubicBezTo>
                    <a:pt x="180" y="71"/>
                    <a:pt x="159" y="87"/>
                    <a:pt x="133" y="108"/>
                  </a:cubicBezTo>
                  <a:cubicBezTo>
                    <a:pt x="102" y="131"/>
                    <a:pt x="68" y="158"/>
                    <a:pt x="0" y="158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05C3DD"/>
            </a:solidFill>
            <a:ln>
              <a:noFill/>
            </a:ln>
          </p:spPr>
          <p:txBody>
            <a:bodyPr anchorCtr="0" anchor="t" bIns="27700" lIns="55425" spcFirstLastPara="1" rIns="55425" wrap="square" tIns="27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r>
                <a:t/>
              </a:r>
              <a:endParaRPr b="0" i="0" sz="109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11"/>
            <p:cNvSpPr/>
            <p:nvPr/>
          </p:nvSpPr>
          <p:spPr>
            <a:xfrm>
              <a:off x="1847075" y="2096754"/>
              <a:ext cx="849599" cy="300096"/>
            </a:xfrm>
            <a:custGeom>
              <a:rect b="b" l="l" r="r" t="t"/>
              <a:pathLst>
                <a:path extrusionOk="0" h="158" w="447">
                  <a:moveTo>
                    <a:pt x="0" y="87"/>
                  </a:moveTo>
                  <a:cubicBezTo>
                    <a:pt x="47" y="87"/>
                    <a:pt x="69" y="70"/>
                    <a:pt x="96" y="49"/>
                  </a:cubicBezTo>
                  <a:cubicBezTo>
                    <a:pt x="126" y="26"/>
                    <a:pt x="159" y="0"/>
                    <a:pt x="223" y="0"/>
                  </a:cubicBezTo>
                  <a:cubicBezTo>
                    <a:pt x="291" y="0"/>
                    <a:pt x="324" y="27"/>
                    <a:pt x="354" y="50"/>
                  </a:cubicBezTo>
                  <a:cubicBezTo>
                    <a:pt x="380" y="70"/>
                    <a:pt x="400" y="87"/>
                    <a:pt x="447" y="87"/>
                  </a:cubicBezTo>
                  <a:cubicBezTo>
                    <a:pt x="447" y="158"/>
                    <a:pt x="447" y="158"/>
                    <a:pt x="447" y="158"/>
                  </a:cubicBezTo>
                  <a:cubicBezTo>
                    <a:pt x="380" y="158"/>
                    <a:pt x="346" y="132"/>
                    <a:pt x="317" y="108"/>
                  </a:cubicBezTo>
                  <a:cubicBezTo>
                    <a:pt x="291" y="88"/>
                    <a:pt x="270" y="71"/>
                    <a:pt x="223" y="71"/>
                  </a:cubicBezTo>
                  <a:cubicBezTo>
                    <a:pt x="180" y="71"/>
                    <a:pt x="159" y="87"/>
                    <a:pt x="133" y="108"/>
                  </a:cubicBezTo>
                  <a:cubicBezTo>
                    <a:pt x="102" y="131"/>
                    <a:pt x="68" y="158"/>
                    <a:pt x="0" y="158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05C3DD"/>
            </a:solidFill>
            <a:ln>
              <a:noFill/>
            </a:ln>
          </p:spPr>
          <p:txBody>
            <a:bodyPr anchorCtr="0" anchor="t" bIns="27700" lIns="55425" spcFirstLastPara="1" rIns="55425" wrap="square" tIns="27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r>
                <a:t/>
              </a:r>
              <a:endParaRPr b="0" i="0" sz="109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7" name="Google Shape;1257;p11"/>
          <p:cNvGrpSpPr/>
          <p:nvPr/>
        </p:nvGrpSpPr>
        <p:grpSpPr>
          <a:xfrm>
            <a:off x="8558362" y="4406306"/>
            <a:ext cx="490254" cy="435365"/>
            <a:chOff x="1847075" y="3514362"/>
            <a:chExt cx="856841" cy="843968"/>
          </a:xfrm>
        </p:grpSpPr>
        <p:sp>
          <p:nvSpPr>
            <p:cNvPr id="1258" name="Google Shape;1258;p11"/>
            <p:cNvSpPr/>
            <p:nvPr/>
          </p:nvSpPr>
          <p:spPr>
            <a:xfrm>
              <a:off x="2360375" y="3514362"/>
              <a:ext cx="343541" cy="843968"/>
            </a:xfrm>
            <a:custGeom>
              <a:rect b="b" l="l" r="r" t="t"/>
              <a:pathLst>
                <a:path extrusionOk="0" h="1049" w="427">
                  <a:moveTo>
                    <a:pt x="427" y="1049"/>
                  </a:moveTo>
                  <a:lnTo>
                    <a:pt x="167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0" y="326"/>
                  </a:lnTo>
                  <a:lnTo>
                    <a:pt x="0" y="688"/>
                  </a:lnTo>
                  <a:lnTo>
                    <a:pt x="260" y="1049"/>
                  </a:lnTo>
                  <a:lnTo>
                    <a:pt x="427" y="1049"/>
                  </a:lnTo>
                  <a:close/>
                </a:path>
              </a:pathLst>
            </a:custGeom>
            <a:solidFill>
              <a:srgbClr val="FFD618"/>
            </a:solidFill>
            <a:ln>
              <a:noFill/>
            </a:ln>
          </p:spPr>
          <p:txBody>
            <a:bodyPr anchorCtr="0" anchor="t" bIns="27700" lIns="55425" spcFirstLastPara="1" rIns="55425" wrap="square" tIns="27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r>
                <a:t/>
              </a:r>
              <a:endParaRPr b="0" i="0" sz="109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2360375" y="3514362"/>
              <a:ext cx="343541" cy="843968"/>
            </a:xfrm>
            <a:custGeom>
              <a:rect b="b" l="l" r="r" t="t"/>
              <a:pathLst>
                <a:path extrusionOk="0" h="1049" w="427">
                  <a:moveTo>
                    <a:pt x="427" y="1049"/>
                  </a:moveTo>
                  <a:lnTo>
                    <a:pt x="167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0" y="326"/>
                  </a:lnTo>
                  <a:lnTo>
                    <a:pt x="0" y="688"/>
                  </a:lnTo>
                  <a:lnTo>
                    <a:pt x="260" y="104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27700" lIns="55425" spcFirstLastPara="1" rIns="55425" wrap="square" tIns="27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r>
                <a:t/>
              </a:r>
              <a:endParaRPr b="0" i="0" sz="109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1847075" y="3514362"/>
              <a:ext cx="343541" cy="843968"/>
            </a:xfrm>
            <a:custGeom>
              <a:rect b="b" l="l" r="r" t="t"/>
              <a:pathLst>
                <a:path extrusionOk="0" h="1049" w="427">
                  <a:moveTo>
                    <a:pt x="427" y="1049"/>
                  </a:moveTo>
                  <a:lnTo>
                    <a:pt x="168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2" y="326"/>
                  </a:lnTo>
                  <a:lnTo>
                    <a:pt x="0" y="688"/>
                  </a:lnTo>
                  <a:lnTo>
                    <a:pt x="262" y="1049"/>
                  </a:lnTo>
                  <a:lnTo>
                    <a:pt x="427" y="1049"/>
                  </a:lnTo>
                  <a:close/>
                </a:path>
              </a:pathLst>
            </a:custGeom>
            <a:solidFill>
              <a:srgbClr val="FFD618"/>
            </a:solidFill>
            <a:ln>
              <a:noFill/>
            </a:ln>
          </p:spPr>
          <p:txBody>
            <a:bodyPr anchorCtr="0" anchor="t" bIns="27700" lIns="55425" spcFirstLastPara="1" rIns="55425" wrap="square" tIns="27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r>
                <a:t/>
              </a:r>
              <a:endParaRPr b="0" i="0" sz="109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11"/>
            <p:cNvSpPr/>
            <p:nvPr/>
          </p:nvSpPr>
          <p:spPr>
            <a:xfrm>
              <a:off x="1847075" y="3514362"/>
              <a:ext cx="343541" cy="843968"/>
            </a:xfrm>
            <a:custGeom>
              <a:rect b="b" l="l" r="r" t="t"/>
              <a:pathLst>
                <a:path extrusionOk="0" h="1049" w="427">
                  <a:moveTo>
                    <a:pt x="427" y="1049"/>
                  </a:moveTo>
                  <a:lnTo>
                    <a:pt x="168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2" y="326"/>
                  </a:lnTo>
                  <a:lnTo>
                    <a:pt x="0" y="688"/>
                  </a:lnTo>
                  <a:lnTo>
                    <a:pt x="262" y="104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27700" lIns="55425" spcFirstLastPara="1" rIns="55425" wrap="square" tIns="27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r>
                <a:t/>
              </a:r>
              <a:endParaRPr b="0" i="0" sz="109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11"/>
            <p:cNvSpPr/>
            <p:nvPr/>
          </p:nvSpPr>
          <p:spPr>
            <a:xfrm>
              <a:off x="2103725" y="3514362"/>
              <a:ext cx="343541" cy="843968"/>
            </a:xfrm>
            <a:custGeom>
              <a:rect b="b" l="l" r="r" t="t"/>
              <a:pathLst>
                <a:path extrusionOk="0" h="1049" w="427">
                  <a:moveTo>
                    <a:pt x="427" y="1049"/>
                  </a:moveTo>
                  <a:lnTo>
                    <a:pt x="168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2" y="326"/>
                  </a:lnTo>
                  <a:lnTo>
                    <a:pt x="0" y="688"/>
                  </a:lnTo>
                  <a:lnTo>
                    <a:pt x="262" y="1049"/>
                  </a:lnTo>
                  <a:lnTo>
                    <a:pt x="427" y="1049"/>
                  </a:lnTo>
                  <a:close/>
                </a:path>
              </a:pathLst>
            </a:custGeom>
            <a:solidFill>
              <a:srgbClr val="FFD618"/>
            </a:solidFill>
            <a:ln>
              <a:noFill/>
            </a:ln>
          </p:spPr>
          <p:txBody>
            <a:bodyPr anchorCtr="0" anchor="t" bIns="27700" lIns="55425" spcFirstLastPara="1" rIns="55425" wrap="square" tIns="27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r>
                <a:t/>
              </a:r>
              <a:endParaRPr b="0" i="0" sz="109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2103725" y="3514362"/>
              <a:ext cx="343541" cy="843968"/>
            </a:xfrm>
            <a:custGeom>
              <a:rect b="b" l="l" r="r" t="t"/>
              <a:pathLst>
                <a:path extrusionOk="0" h="1049" w="427">
                  <a:moveTo>
                    <a:pt x="427" y="1049"/>
                  </a:moveTo>
                  <a:lnTo>
                    <a:pt x="168" y="688"/>
                  </a:lnTo>
                  <a:lnTo>
                    <a:pt x="427" y="326"/>
                  </a:lnTo>
                  <a:lnTo>
                    <a:pt x="184" y="0"/>
                  </a:lnTo>
                  <a:lnTo>
                    <a:pt x="16" y="0"/>
                  </a:lnTo>
                  <a:lnTo>
                    <a:pt x="262" y="326"/>
                  </a:lnTo>
                  <a:lnTo>
                    <a:pt x="0" y="688"/>
                  </a:lnTo>
                  <a:lnTo>
                    <a:pt x="262" y="104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27700" lIns="55425" spcFirstLastPara="1" rIns="55425" wrap="square" tIns="27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r>
                <a:t/>
              </a:r>
              <a:endParaRPr b="0" i="0" sz="109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4" name="Google Shape;1264;p11"/>
          <p:cNvSpPr txBox="1"/>
          <p:nvPr/>
        </p:nvSpPr>
        <p:spPr>
          <a:xfrm>
            <a:off x="9337654" y="3830698"/>
            <a:ext cx="2439071" cy="353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8"/>
              <a:buFont typeface="Arial"/>
              <a:buNone/>
            </a:pPr>
            <a:r>
              <a:rPr b="0" i="0" lang="en-GB" sz="1698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ВиК услуги</a:t>
            </a:r>
            <a:endParaRPr b="0" i="0" sz="1698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11"/>
          <p:cNvSpPr txBox="1"/>
          <p:nvPr/>
        </p:nvSpPr>
        <p:spPr>
          <a:xfrm>
            <a:off x="9321406" y="4419560"/>
            <a:ext cx="2772270" cy="338508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Енергийни услуги</a:t>
            </a:r>
            <a:endParaRPr b="0" i="0" sz="1600" u="none" cap="none" strike="noStrike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11"/>
          <p:cNvSpPr/>
          <p:nvPr/>
        </p:nvSpPr>
        <p:spPr>
          <a:xfrm>
            <a:off x="9321406" y="3290153"/>
            <a:ext cx="2451332" cy="338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8"/>
              <a:buFont typeface="Arial"/>
              <a:buNone/>
            </a:pPr>
            <a:r>
              <a:rPr b="0" i="0" lang="en-GB" sz="1698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Топлопреносна мрежа</a:t>
            </a:r>
            <a:endParaRPr b="0" i="0" sz="1698" u="none" cap="none" strike="noStrik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11"/>
          <p:cNvSpPr/>
          <p:nvPr/>
        </p:nvSpPr>
        <p:spPr>
          <a:xfrm>
            <a:off x="10066950" y="602483"/>
            <a:ext cx="1370406" cy="1402364"/>
          </a:xfrm>
          <a:prstGeom prst="roundRect">
            <a:avLst>
              <a:gd fmla="val 10259" name="adj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9525">
            <a:solidFill>
              <a:srgbClr val="0F24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11"/>
          <p:cNvSpPr/>
          <p:nvPr/>
        </p:nvSpPr>
        <p:spPr>
          <a:xfrm>
            <a:off x="8639500" y="5151508"/>
            <a:ext cx="471558" cy="502351"/>
          </a:xfrm>
          <a:custGeom>
            <a:rect b="b" l="l" r="r" t="t"/>
            <a:pathLst>
              <a:path extrusionOk="0" h="5925" w="5769">
                <a:moveTo>
                  <a:pt x="2440" y="314"/>
                </a:moveTo>
                <a:cubicBezTo>
                  <a:pt x="2858" y="314"/>
                  <a:pt x="3329" y="401"/>
                  <a:pt x="3747" y="575"/>
                </a:cubicBezTo>
                <a:cubicBezTo>
                  <a:pt x="4183" y="732"/>
                  <a:pt x="4357" y="906"/>
                  <a:pt x="4392" y="959"/>
                </a:cubicBezTo>
                <a:cubicBezTo>
                  <a:pt x="4409" y="976"/>
                  <a:pt x="4444" y="1081"/>
                  <a:pt x="4479" y="1377"/>
                </a:cubicBezTo>
                <a:lnTo>
                  <a:pt x="3921" y="924"/>
                </a:lnTo>
                <a:cubicBezTo>
                  <a:pt x="3555" y="610"/>
                  <a:pt x="3085" y="436"/>
                  <a:pt x="2597" y="436"/>
                </a:cubicBezTo>
                <a:cubicBezTo>
                  <a:pt x="1848" y="436"/>
                  <a:pt x="1168" y="854"/>
                  <a:pt x="802" y="1516"/>
                </a:cubicBezTo>
                <a:cubicBezTo>
                  <a:pt x="802" y="1516"/>
                  <a:pt x="802" y="1516"/>
                  <a:pt x="715" y="1673"/>
                </a:cubicBezTo>
                <a:cubicBezTo>
                  <a:pt x="680" y="1743"/>
                  <a:pt x="628" y="1795"/>
                  <a:pt x="576" y="1847"/>
                </a:cubicBezTo>
                <a:cubicBezTo>
                  <a:pt x="680" y="976"/>
                  <a:pt x="1412" y="314"/>
                  <a:pt x="2283" y="314"/>
                </a:cubicBezTo>
                <a:close/>
                <a:moveTo>
                  <a:pt x="1186" y="2579"/>
                </a:moveTo>
                <a:cubicBezTo>
                  <a:pt x="820" y="2736"/>
                  <a:pt x="558" y="2910"/>
                  <a:pt x="384" y="3032"/>
                </a:cubicBezTo>
                <a:cubicBezTo>
                  <a:pt x="367" y="2910"/>
                  <a:pt x="332" y="2771"/>
                  <a:pt x="314" y="2579"/>
                </a:cubicBezTo>
                <a:close/>
                <a:moveTo>
                  <a:pt x="2283" y="0"/>
                </a:moveTo>
                <a:cubicBezTo>
                  <a:pt x="1186" y="0"/>
                  <a:pt x="279" y="872"/>
                  <a:pt x="227" y="1987"/>
                </a:cubicBezTo>
                <a:cubicBezTo>
                  <a:pt x="227" y="1987"/>
                  <a:pt x="227" y="1987"/>
                  <a:pt x="227" y="2004"/>
                </a:cubicBezTo>
                <a:cubicBezTo>
                  <a:pt x="227" y="2039"/>
                  <a:pt x="262" y="2074"/>
                  <a:pt x="314" y="2074"/>
                </a:cubicBezTo>
                <a:cubicBezTo>
                  <a:pt x="541" y="2074"/>
                  <a:pt x="750" y="1952"/>
                  <a:pt x="854" y="1743"/>
                </a:cubicBezTo>
                <a:cubicBezTo>
                  <a:pt x="854" y="1743"/>
                  <a:pt x="854" y="1743"/>
                  <a:pt x="942" y="1586"/>
                </a:cubicBezTo>
                <a:cubicBezTo>
                  <a:pt x="1273" y="976"/>
                  <a:pt x="1917" y="610"/>
                  <a:pt x="2597" y="610"/>
                </a:cubicBezTo>
                <a:cubicBezTo>
                  <a:pt x="3050" y="610"/>
                  <a:pt x="3486" y="767"/>
                  <a:pt x="3817" y="1046"/>
                </a:cubicBezTo>
                <a:cubicBezTo>
                  <a:pt x="3817" y="1046"/>
                  <a:pt x="3817" y="1046"/>
                  <a:pt x="4514" y="1603"/>
                </a:cubicBezTo>
                <a:cubicBezTo>
                  <a:pt x="4531" y="1673"/>
                  <a:pt x="4549" y="1760"/>
                  <a:pt x="4549" y="1847"/>
                </a:cubicBezTo>
                <a:cubicBezTo>
                  <a:pt x="4566" y="2004"/>
                  <a:pt x="4618" y="2161"/>
                  <a:pt x="4705" y="2283"/>
                </a:cubicBezTo>
                <a:lnTo>
                  <a:pt x="157" y="2283"/>
                </a:lnTo>
                <a:cubicBezTo>
                  <a:pt x="70" y="2283"/>
                  <a:pt x="1" y="2335"/>
                  <a:pt x="1" y="2422"/>
                </a:cubicBezTo>
                <a:cubicBezTo>
                  <a:pt x="1" y="2997"/>
                  <a:pt x="157" y="3346"/>
                  <a:pt x="175" y="3363"/>
                </a:cubicBezTo>
                <a:cubicBezTo>
                  <a:pt x="192" y="3416"/>
                  <a:pt x="227" y="3433"/>
                  <a:pt x="279" y="3450"/>
                </a:cubicBezTo>
                <a:lnTo>
                  <a:pt x="314" y="3450"/>
                </a:lnTo>
                <a:cubicBezTo>
                  <a:pt x="349" y="3450"/>
                  <a:pt x="384" y="3433"/>
                  <a:pt x="419" y="3416"/>
                </a:cubicBezTo>
                <a:cubicBezTo>
                  <a:pt x="436" y="3398"/>
                  <a:pt x="1360" y="2597"/>
                  <a:pt x="2771" y="2597"/>
                </a:cubicBezTo>
                <a:lnTo>
                  <a:pt x="5768" y="2597"/>
                </a:lnTo>
                <a:cubicBezTo>
                  <a:pt x="5768" y="2509"/>
                  <a:pt x="5699" y="2405"/>
                  <a:pt x="5611" y="2387"/>
                </a:cubicBezTo>
                <a:cubicBezTo>
                  <a:pt x="5611" y="2387"/>
                  <a:pt x="5611" y="2387"/>
                  <a:pt x="5385" y="2353"/>
                </a:cubicBezTo>
                <a:cubicBezTo>
                  <a:pt x="5106" y="2300"/>
                  <a:pt x="4897" y="2074"/>
                  <a:pt x="4862" y="1812"/>
                </a:cubicBezTo>
                <a:cubicBezTo>
                  <a:pt x="4827" y="1429"/>
                  <a:pt x="4740" y="924"/>
                  <a:pt x="4688" y="802"/>
                </a:cubicBezTo>
                <a:cubicBezTo>
                  <a:pt x="4479" y="453"/>
                  <a:pt x="3433" y="0"/>
                  <a:pt x="2440" y="0"/>
                </a:cubicBezTo>
                <a:close/>
                <a:moveTo>
                  <a:pt x="2597" y="2753"/>
                </a:moveTo>
                <a:cubicBezTo>
                  <a:pt x="2039" y="2753"/>
                  <a:pt x="1970" y="3067"/>
                  <a:pt x="1743" y="3311"/>
                </a:cubicBezTo>
                <a:cubicBezTo>
                  <a:pt x="1551" y="3485"/>
                  <a:pt x="1046" y="3747"/>
                  <a:pt x="837" y="3851"/>
                </a:cubicBezTo>
                <a:cubicBezTo>
                  <a:pt x="854" y="3991"/>
                  <a:pt x="924" y="4113"/>
                  <a:pt x="994" y="4234"/>
                </a:cubicBezTo>
                <a:cubicBezTo>
                  <a:pt x="1186" y="4531"/>
                  <a:pt x="1238" y="4897"/>
                  <a:pt x="1168" y="5245"/>
                </a:cubicBezTo>
                <a:cubicBezTo>
                  <a:pt x="1168" y="5245"/>
                  <a:pt x="1168" y="5245"/>
                  <a:pt x="1029" y="5925"/>
                </a:cubicBezTo>
                <a:lnTo>
                  <a:pt x="3085" y="5925"/>
                </a:lnTo>
                <a:cubicBezTo>
                  <a:pt x="3085" y="5925"/>
                  <a:pt x="3085" y="5925"/>
                  <a:pt x="3155" y="5367"/>
                </a:cubicBezTo>
                <a:cubicBezTo>
                  <a:pt x="3155" y="5367"/>
                  <a:pt x="3155" y="5367"/>
                  <a:pt x="3939" y="5437"/>
                </a:cubicBezTo>
                <a:cubicBezTo>
                  <a:pt x="4061" y="5437"/>
                  <a:pt x="4200" y="5402"/>
                  <a:pt x="4287" y="5315"/>
                </a:cubicBezTo>
                <a:cubicBezTo>
                  <a:pt x="4392" y="5228"/>
                  <a:pt x="4444" y="5106"/>
                  <a:pt x="4444" y="4966"/>
                </a:cubicBezTo>
                <a:cubicBezTo>
                  <a:pt x="4444" y="4966"/>
                  <a:pt x="4444" y="4966"/>
                  <a:pt x="4444" y="4635"/>
                </a:cubicBezTo>
                <a:cubicBezTo>
                  <a:pt x="4444" y="4548"/>
                  <a:pt x="4514" y="4478"/>
                  <a:pt x="4601" y="4478"/>
                </a:cubicBezTo>
                <a:lnTo>
                  <a:pt x="4740" y="4478"/>
                </a:lnTo>
                <a:cubicBezTo>
                  <a:pt x="4792" y="4478"/>
                  <a:pt x="4845" y="4444"/>
                  <a:pt x="4880" y="4409"/>
                </a:cubicBezTo>
                <a:cubicBezTo>
                  <a:pt x="4897" y="4356"/>
                  <a:pt x="4897" y="4304"/>
                  <a:pt x="4880" y="4252"/>
                </a:cubicBezTo>
                <a:lnTo>
                  <a:pt x="4427" y="3363"/>
                </a:lnTo>
                <a:cubicBezTo>
                  <a:pt x="4427" y="3363"/>
                  <a:pt x="4427" y="3363"/>
                  <a:pt x="4496" y="2753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9" name="Google Shape;126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4754" y="975124"/>
            <a:ext cx="7869410" cy="5408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Vlastní 2">
      <a:dk1>
        <a:srgbClr val="545459"/>
      </a:dk1>
      <a:lt1>
        <a:srgbClr val="FFFFFF"/>
      </a:lt1>
      <a:dk2>
        <a:srgbClr val="FF0000"/>
      </a:dk2>
      <a:lt2>
        <a:srgbClr val="0076B9"/>
      </a:lt2>
      <a:accent1>
        <a:srgbClr val="FFA000"/>
      </a:accent1>
      <a:accent2>
        <a:srgbClr val="199B69"/>
      </a:accent2>
      <a:accent3>
        <a:srgbClr val="FDB914"/>
      </a:accent3>
      <a:accent4>
        <a:srgbClr val="01ADC6"/>
      </a:accent4>
      <a:accent5>
        <a:srgbClr val="D5D6D5"/>
      </a:accent5>
      <a:accent6>
        <a:srgbClr val="000000"/>
      </a:accent6>
      <a:hlink>
        <a:srgbClr val="E85F46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por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Simple Light">
  <a:themeElements>
    <a:clrScheme name="Vlastní 2">
      <a:dk1>
        <a:srgbClr val="545459"/>
      </a:dk1>
      <a:lt1>
        <a:srgbClr val="FFFFFF"/>
      </a:lt1>
      <a:dk2>
        <a:srgbClr val="00AEC7"/>
      </a:dk2>
      <a:lt2>
        <a:srgbClr val="0076B9"/>
      </a:lt2>
      <a:accent1>
        <a:srgbClr val="FFA000"/>
      </a:accent1>
      <a:accent2>
        <a:srgbClr val="199B69"/>
      </a:accent2>
      <a:accent3>
        <a:srgbClr val="FDB914"/>
      </a:accent3>
      <a:accent4>
        <a:srgbClr val="E85F46"/>
      </a:accent4>
      <a:accent5>
        <a:srgbClr val="97BF0D"/>
      </a:accent5>
      <a:accent6>
        <a:srgbClr val="000000"/>
      </a:accent6>
      <a:hlink>
        <a:srgbClr val="E85F46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2021-06-09T13:04:22Z</dcterms:created>
  <dc:creator>A User;Veolia Voda Bulgaria</dc:creator>
</cp:coreProperties>
</file>